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6"/>
  </p:notesMasterIdLst>
  <p:sldIdLst>
    <p:sldId id="256" r:id="rId3"/>
    <p:sldId id="257" r:id="rId4"/>
    <p:sldId id="303" r:id="rId5"/>
    <p:sldId id="302" r:id="rId6"/>
    <p:sldId id="259" r:id="rId7"/>
    <p:sldId id="260" r:id="rId8"/>
    <p:sldId id="299" r:id="rId9"/>
    <p:sldId id="297" r:id="rId10"/>
    <p:sldId id="298" r:id="rId11"/>
    <p:sldId id="306" r:id="rId12"/>
    <p:sldId id="301" r:id="rId13"/>
    <p:sldId id="300" r:id="rId14"/>
    <p:sldId id="262" r:id="rId15"/>
    <p:sldId id="304" r:id="rId16"/>
    <p:sldId id="305" r:id="rId17"/>
    <p:sldId id="307" r:id="rId18"/>
    <p:sldId id="308" r:id="rId19"/>
    <p:sldId id="313" r:id="rId20"/>
    <p:sldId id="309" r:id="rId21"/>
    <p:sldId id="310" r:id="rId22"/>
    <p:sldId id="311" r:id="rId23"/>
    <p:sldId id="312" r:id="rId24"/>
    <p:sldId id="314" r:id="rId25"/>
    <p:sldId id="316" r:id="rId26"/>
    <p:sldId id="315" r:id="rId27"/>
    <p:sldId id="317" r:id="rId28"/>
    <p:sldId id="318" r:id="rId29"/>
    <p:sldId id="319" r:id="rId30"/>
    <p:sldId id="263" r:id="rId31"/>
    <p:sldId id="264" r:id="rId32"/>
    <p:sldId id="265" r:id="rId33"/>
    <p:sldId id="266" r:id="rId34"/>
    <p:sldId id="267" r:id="rId35"/>
    <p:sldId id="268" r:id="rId36"/>
    <p:sldId id="269" r:id="rId37"/>
    <p:sldId id="270" r:id="rId38"/>
    <p:sldId id="271" r:id="rId39"/>
    <p:sldId id="272" r:id="rId40"/>
    <p:sldId id="273" r:id="rId41"/>
    <p:sldId id="274" r:id="rId42"/>
    <p:sldId id="275" r:id="rId43"/>
    <p:sldId id="276" r:id="rId44"/>
    <p:sldId id="277" r:id="rId45"/>
    <p:sldId id="278" r:id="rId46"/>
    <p:sldId id="279" r:id="rId47"/>
    <p:sldId id="280" r:id="rId48"/>
    <p:sldId id="281" r:id="rId49"/>
    <p:sldId id="282" r:id="rId50"/>
    <p:sldId id="283" r:id="rId51"/>
    <p:sldId id="284" r:id="rId52"/>
    <p:sldId id="285" r:id="rId53"/>
    <p:sldId id="286" r:id="rId54"/>
    <p:sldId id="287" r:id="rId55"/>
    <p:sldId id="288" r:id="rId56"/>
    <p:sldId id="289" r:id="rId57"/>
    <p:sldId id="290" r:id="rId58"/>
    <p:sldId id="291" r:id="rId59"/>
    <p:sldId id="292" r:id="rId60"/>
    <p:sldId id="293" r:id="rId61"/>
    <p:sldId id="294" r:id="rId62"/>
    <p:sldId id="295" r:id="rId63"/>
    <p:sldId id="296" r:id="rId64"/>
    <p:sldId id="258" r:id="rId65"/>
  </p:sldIdLst>
  <p:sldSz cx="9144000" cy="5143500" type="screen16x9"/>
  <p:notesSz cx="6858000" cy="9144000"/>
  <p:embeddedFontLst>
    <p:embeddedFont>
      <p:font typeface="Amatic SC" panose="020B0604020202020204" charset="-79"/>
      <p:regular r:id="rId67"/>
      <p:bold r:id="rId68"/>
    </p:embeddedFont>
    <p:embeddedFont>
      <p:font typeface="Bebas Neue" panose="020B0604020202020204" charset="0"/>
      <p:regular r:id="rId69"/>
    </p:embeddedFont>
    <p:embeddedFont>
      <p:font typeface="Calibri" panose="020F0502020204030204" pitchFamily="34" charset="0"/>
      <p:regular r:id="rId70"/>
      <p:bold r:id="rId71"/>
      <p:italic r:id="rId72"/>
      <p:boldItalic r:id="rId73"/>
    </p:embeddedFont>
    <p:embeddedFont>
      <p:font typeface="Fjalla One" panose="020B0604020202020204" charset="0"/>
      <p:regular r:id="rId74"/>
    </p:embeddedFont>
    <p:embeddedFont>
      <p:font typeface="Josefin Sans" panose="020B0604020202020204" charset="0"/>
      <p:regular r:id="rId75"/>
      <p:bold r:id="rId76"/>
      <p:italic r:id="rId77"/>
      <p:boldItalic r:id="rId78"/>
    </p:embeddedFont>
    <p:embeddedFont>
      <p:font typeface="Josefin Slab" panose="020B0604020202020204" charset="0"/>
      <p:regular r:id="rId79"/>
      <p:bold r:id="rId80"/>
      <p:italic r:id="rId81"/>
      <p:boldItalic r:id="rId82"/>
    </p:embeddedFont>
    <p:embeddedFont>
      <p:font typeface="Proxima Nova" panose="020B0604020202020204" charset="0"/>
      <p:regular r:id="rId83"/>
      <p:bold r:id="rId84"/>
      <p:italic r:id="rId85"/>
      <p:boldItalic r:id="rId86"/>
    </p:embeddedFont>
    <p:embeddedFont>
      <p:font typeface="Proxima Nova Semibold" panose="020B0604020202020204" charset="0"/>
      <p:regular r:id="rId87"/>
      <p:bold r:id="rId88"/>
      <p:boldItalic r:id="rId89"/>
    </p:embeddedFont>
    <p:embeddedFont>
      <p:font typeface="Roboto Medium" panose="020B0604020202020204" charset="0"/>
      <p:regular r:id="rId90"/>
      <p:bold r:id="rId91"/>
      <p:italic r:id="rId92"/>
      <p:boldItalic r:id="rId93"/>
    </p:embeddedFont>
    <p:embeddedFont>
      <p:font typeface="Spartan" panose="020B0604020202020204" charset="0"/>
      <p:regular r:id="rId94"/>
      <p:bold r:id="rId95"/>
    </p:embeddedFont>
    <p:embeddedFont>
      <p:font typeface="Spartan Thin" panose="020B0604020202020204" charset="0"/>
      <p:regular r:id="rId96"/>
      <p:bold r:id="rId97"/>
    </p:embeddedFont>
    <p:embeddedFont>
      <p:font typeface="Staatliches" panose="020B0604020202020204" charset="0"/>
      <p:regular r:id="rId98"/>
    </p:embeddedFont>
    <p:embeddedFont>
      <p:font typeface="verdana" panose="020B0604030504040204" pitchFamily="34" charset="0"/>
      <p:regular r:id="rId99"/>
      <p:bold r:id="rId100"/>
      <p:italic r:id="rId101"/>
      <p:boldItalic r:id="rId10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EC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7261A4A-30D7-4952-BF00-9B54293F0B53}">
  <a:tblStyle styleId="{D7261A4A-30D7-4952-BF00-9B54293F0B5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894" autoAdjust="0"/>
  </p:normalViewPr>
  <p:slideViewPr>
    <p:cSldViewPr snapToGrid="0">
      <p:cViewPr varScale="1">
        <p:scale>
          <a:sx n="135" d="100"/>
          <a:sy n="135" d="100"/>
        </p:scale>
        <p:origin x="92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2.fntdata"/><Relationship Id="rId84" Type="http://schemas.openxmlformats.org/officeDocument/2006/relationships/font" Target="fonts/font18.fntdata"/><Relationship Id="rId89" Type="http://schemas.openxmlformats.org/officeDocument/2006/relationships/font" Target="fonts/font2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8.fntdata"/><Relationship Id="rId79" Type="http://schemas.openxmlformats.org/officeDocument/2006/relationships/font" Target="fonts/font13.fntdata"/><Relationship Id="rId102" Type="http://schemas.openxmlformats.org/officeDocument/2006/relationships/font" Target="fonts/font36.fntdata"/><Relationship Id="rId5" Type="http://schemas.openxmlformats.org/officeDocument/2006/relationships/slide" Target="slides/slide3.xml"/><Relationship Id="rId90" Type="http://schemas.openxmlformats.org/officeDocument/2006/relationships/font" Target="fonts/font24.fntdata"/><Relationship Id="rId95" Type="http://schemas.openxmlformats.org/officeDocument/2006/relationships/font" Target="fonts/font29.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3.fntdata"/><Relationship Id="rId80" Type="http://schemas.openxmlformats.org/officeDocument/2006/relationships/font" Target="fonts/font14.fntdata"/><Relationship Id="rId85" Type="http://schemas.openxmlformats.org/officeDocument/2006/relationships/font" Target="fonts/font19.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font" Target="fonts/font17.fntdata"/><Relationship Id="rId88" Type="http://schemas.openxmlformats.org/officeDocument/2006/relationships/font" Target="fonts/font22.fntdata"/><Relationship Id="rId91" Type="http://schemas.openxmlformats.org/officeDocument/2006/relationships/font" Target="fonts/font25.fntdata"/><Relationship Id="rId96"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font" Target="fonts/font15.fntdata"/><Relationship Id="rId86" Type="http://schemas.openxmlformats.org/officeDocument/2006/relationships/font" Target="fonts/font20.fntdata"/><Relationship Id="rId94" Type="http://schemas.openxmlformats.org/officeDocument/2006/relationships/font" Target="fonts/font28.fntdata"/><Relationship Id="rId99" Type="http://schemas.openxmlformats.org/officeDocument/2006/relationships/font" Target="fonts/font33.fntdata"/><Relationship Id="rId101" Type="http://schemas.openxmlformats.org/officeDocument/2006/relationships/font" Target="fonts/font3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0.fntdata"/><Relationship Id="rId97" Type="http://schemas.openxmlformats.org/officeDocument/2006/relationships/font" Target="fonts/font31.fntdata"/><Relationship Id="rId104"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5.fntdata"/><Relationship Id="rId92" Type="http://schemas.openxmlformats.org/officeDocument/2006/relationships/font" Target="fonts/font2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notesMaster" Target="notesMasters/notesMaster1.xml"/><Relationship Id="rId87" Type="http://schemas.openxmlformats.org/officeDocument/2006/relationships/font" Target="fonts/font21.fntdata"/><Relationship Id="rId61" Type="http://schemas.openxmlformats.org/officeDocument/2006/relationships/slide" Target="slides/slide59.xml"/><Relationship Id="rId82"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1.fntdata"/><Relationship Id="rId100" Type="http://schemas.openxmlformats.org/officeDocument/2006/relationships/font" Target="fonts/font34.fntdata"/><Relationship Id="rId105"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6.fntdata"/><Relationship Id="rId93" Type="http://schemas.openxmlformats.org/officeDocument/2006/relationships/font" Target="fonts/font27.fntdata"/><Relationship Id="rId98" Type="http://schemas.openxmlformats.org/officeDocument/2006/relationships/font" Target="fonts/font32.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a6ce88b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a6ce88b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9544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49279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e43c41c6f_6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e43c41c6f_6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83158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76015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4376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6936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e43c41c6f_6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e43c41c6f_6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92914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71cd93608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71cd93608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70d0df954e_0_2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70d0df954e_0_2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6327c7807a_0_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6327c7807a_0_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71cd936085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71cd936085_0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6327c7807a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6327c7807a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71e88435e6_9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71e88435e6_9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6327c7807a_0_3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6327c7807a_0_3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6327c7807a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6327c7807a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71cd936085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71cd936085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71cd936085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71cd936085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71e88435e6_9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71e88435e6_9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6327c7807a_0_39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6327c7807a_0_3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70d0df954e_0_2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70d0df954e_0_2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6e43c41c6f_6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6e43c41c6f_6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71ce7b3b8e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71ce7b3b8e_0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6327c7807a_0_39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6327c7807a_0_39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633ca579ef_0_13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633ca579ef_0_13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6e43c41c6f_8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6e43c41c6f_8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633ca579ef_0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633ca579ef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633ca579ef_0_2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633ca579ef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633ca579ef_0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633ca579ef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e43c41c6f_6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e43c41c6f_6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633ca579ef_0_6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633ca579ef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2"/>
        <p:cNvGrpSpPr/>
        <p:nvPr/>
      </p:nvGrpSpPr>
      <p:grpSpPr>
        <a:xfrm>
          <a:off x="0" y="0"/>
          <a:ext cx="0" cy="0"/>
          <a:chOff x="0" y="0"/>
          <a:chExt cx="0" cy="0"/>
        </a:xfrm>
      </p:grpSpPr>
      <p:sp>
        <p:nvSpPr>
          <p:cNvPr id="7333" name="Google Shape;7333;g633ca579ef_0_6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4" name="Google Shape;7334;g633ca579ef_0_6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9"/>
        <p:cNvGrpSpPr/>
        <p:nvPr/>
      </p:nvGrpSpPr>
      <p:grpSpPr>
        <a:xfrm>
          <a:off x="0" y="0"/>
          <a:ext cx="0" cy="0"/>
          <a:chOff x="0" y="0"/>
          <a:chExt cx="0" cy="0"/>
        </a:xfrm>
      </p:grpSpPr>
      <p:sp>
        <p:nvSpPr>
          <p:cNvPr id="7760" name="Google Shape;7760;g633ca579ef_0_7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1" name="Google Shape;7761;g633ca579ef_0_7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2"/>
        <p:cNvGrpSpPr/>
        <p:nvPr/>
      </p:nvGrpSpPr>
      <p:grpSpPr>
        <a:xfrm>
          <a:off x="0" y="0"/>
          <a:ext cx="0" cy="0"/>
          <a:chOff x="0" y="0"/>
          <a:chExt cx="0" cy="0"/>
        </a:xfrm>
      </p:grpSpPr>
      <p:sp>
        <p:nvSpPr>
          <p:cNvPr id="7923" name="Google Shape;7923;g633ca579ef_0_7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4" name="Google Shape;7924;g633ca579ef_0_7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4"/>
        <p:cNvGrpSpPr/>
        <p:nvPr/>
      </p:nvGrpSpPr>
      <p:grpSpPr>
        <a:xfrm>
          <a:off x="0" y="0"/>
          <a:ext cx="0" cy="0"/>
          <a:chOff x="0" y="0"/>
          <a:chExt cx="0" cy="0"/>
        </a:xfrm>
      </p:grpSpPr>
      <p:sp>
        <p:nvSpPr>
          <p:cNvPr id="8325" name="Google Shape;8325;g633ca579ef_0_78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6" name="Google Shape;8326;g633ca579ef_0_7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5"/>
        <p:cNvGrpSpPr/>
        <p:nvPr/>
      </p:nvGrpSpPr>
      <p:grpSpPr>
        <a:xfrm>
          <a:off x="0" y="0"/>
          <a:ext cx="0" cy="0"/>
          <a:chOff x="0" y="0"/>
          <a:chExt cx="0" cy="0"/>
        </a:xfrm>
      </p:grpSpPr>
      <p:sp>
        <p:nvSpPr>
          <p:cNvPr id="8696" name="Google Shape;8696;g633ca579ef_0_8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7" name="Google Shape;8697;g633ca579ef_0_8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2"/>
        <p:cNvGrpSpPr/>
        <p:nvPr/>
      </p:nvGrpSpPr>
      <p:grpSpPr>
        <a:xfrm>
          <a:off x="0" y="0"/>
          <a:ext cx="0" cy="0"/>
          <a:chOff x="0" y="0"/>
          <a:chExt cx="0" cy="0"/>
        </a:xfrm>
      </p:grpSpPr>
      <p:sp>
        <p:nvSpPr>
          <p:cNvPr id="9073" name="Google Shape;9073;g633ca579ef_0_86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4" name="Google Shape;9074;g633ca579ef_0_86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3"/>
        <p:cNvGrpSpPr/>
        <p:nvPr/>
      </p:nvGrpSpPr>
      <p:grpSpPr>
        <a:xfrm>
          <a:off x="0" y="0"/>
          <a:ext cx="0" cy="0"/>
          <a:chOff x="0" y="0"/>
          <a:chExt cx="0" cy="0"/>
        </a:xfrm>
      </p:grpSpPr>
      <p:sp>
        <p:nvSpPr>
          <p:cNvPr id="9504" name="Google Shape;9504;g633ca579ef_0_9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5" name="Google Shape;9505;g633ca579ef_0_9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6"/>
        <p:cNvGrpSpPr/>
        <p:nvPr/>
      </p:nvGrpSpPr>
      <p:grpSpPr>
        <a:xfrm>
          <a:off x="0" y="0"/>
          <a:ext cx="0" cy="0"/>
          <a:chOff x="0" y="0"/>
          <a:chExt cx="0" cy="0"/>
        </a:xfrm>
      </p:grpSpPr>
      <p:sp>
        <p:nvSpPr>
          <p:cNvPr id="10297" name="Google Shape;10297;g633ca579ef_0_98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8" name="Google Shape;10298;g633ca579ef_0_9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7"/>
        <p:cNvGrpSpPr/>
        <p:nvPr/>
      </p:nvGrpSpPr>
      <p:grpSpPr>
        <a:xfrm>
          <a:off x="0" y="0"/>
          <a:ext cx="0" cy="0"/>
          <a:chOff x="0" y="0"/>
          <a:chExt cx="0" cy="0"/>
        </a:xfrm>
      </p:grpSpPr>
      <p:sp>
        <p:nvSpPr>
          <p:cNvPr id="11038" name="Google Shape;11038;g633ca579ef_0_105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9" name="Google Shape;11039;g633ca579ef_0_10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32287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0"/>
        <p:cNvGrpSpPr/>
        <p:nvPr/>
      </p:nvGrpSpPr>
      <p:grpSpPr>
        <a:xfrm>
          <a:off x="0" y="0"/>
          <a:ext cx="0" cy="0"/>
          <a:chOff x="0" y="0"/>
          <a:chExt cx="0" cy="0"/>
        </a:xfrm>
      </p:grpSpPr>
      <p:sp>
        <p:nvSpPr>
          <p:cNvPr id="11731" name="Google Shape;11731;g633ca579ef_0_112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2" name="Google Shape;11732;g633ca579ef_0_11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2"/>
        <p:cNvGrpSpPr/>
        <p:nvPr/>
      </p:nvGrpSpPr>
      <p:grpSpPr>
        <a:xfrm>
          <a:off x="0" y="0"/>
          <a:ext cx="0" cy="0"/>
          <a:chOff x="0" y="0"/>
          <a:chExt cx="0" cy="0"/>
        </a:xfrm>
      </p:grpSpPr>
      <p:sp>
        <p:nvSpPr>
          <p:cNvPr id="12033" name="Google Shape;12033;g633ca579ef_0_11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34" name="Google Shape;12034;g633ca579ef_0_11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6"/>
        <p:cNvGrpSpPr/>
        <p:nvPr/>
      </p:nvGrpSpPr>
      <p:grpSpPr>
        <a:xfrm>
          <a:off x="0" y="0"/>
          <a:ext cx="0" cy="0"/>
          <a:chOff x="0" y="0"/>
          <a:chExt cx="0" cy="0"/>
        </a:xfrm>
      </p:grpSpPr>
      <p:sp>
        <p:nvSpPr>
          <p:cNvPr id="12667" name="Google Shape;12667;g633ca579ef_0_12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8" name="Google Shape;12668;g633ca579ef_0_12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6327c7807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6327c7807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6327c7807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6327c7807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8115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3964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e43c41c6f_6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e43c41c6f_6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77617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1aa6ce88b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1aa6ce88b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89250" y="539500"/>
            <a:ext cx="4839600" cy="37680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5200"/>
              <a:buNone/>
              <a:defRPr sz="7500">
                <a:solidFill>
                  <a:schemeClr val="dk1"/>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0" name="Google Shape;10;p2"/>
          <p:cNvSpPr txBox="1">
            <a:spLocks noGrp="1"/>
          </p:cNvSpPr>
          <p:nvPr>
            <p:ph type="subTitle" idx="1"/>
          </p:nvPr>
        </p:nvSpPr>
        <p:spPr>
          <a:xfrm>
            <a:off x="3189250" y="4337125"/>
            <a:ext cx="3975600" cy="35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2800"/>
              <a:buNone/>
              <a:defRPr sz="1400">
                <a:solidFill>
                  <a:schemeClr val="dk1"/>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grpSp>
        <p:nvGrpSpPr>
          <p:cNvPr id="11" name="Google Shape;11;p2"/>
          <p:cNvGrpSpPr/>
          <p:nvPr/>
        </p:nvGrpSpPr>
        <p:grpSpPr>
          <a:xfrm>
            <a:off x="705824" y="1"/>
            <a:ext cx="7724951" cy="4001724"/>
            <a:chOff x="705824" y="1"/>
            <a:chExt cx="7724951" cy="4001724"/>
          </a:xfrm>
        </p:grpSpPr>
        <p:sp>
          <p:nvSpPr>
            <p:cNvPr id="12" name="Google Shape;12;p2"/>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735075" y="1"/>
              <a:ext cx="695700" cy="1714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genda">
  <p:cSld name="BLANK_1">
    <p:bg>
      <p:bgPr>
        <a:solidFill>
          <a:schemeClr val="lt1"/>
        </a:solidFill>
        <a:effectLst/>
      </p:bgPr>
    </p:bg>
    <p:spTree>
      <p:nvGrpSpPr>
        <p:cNvPr id="1" name="Shape 54"/>
        <p:cNvGrpSpPr/>
        <p:nvPr/>
      </p:nvGrpSpPr>
      <p:grpSpPr>
        <a:xfrm>
          <a:off x="0" y="0"/>
          <a:ext cx="0" cy="0"/>
          <a:chOff x="0" y="0"/>
          <a:chExt cx="0" cy="0"/>
        </a:xfrm>
      </p:grpSpPr>
      <p:sp>
        <p:nvSpPr>
          <p:cNvPr id="55" name="Google Shape;55;p13"/>
          <p:cNvSpPr txBox="1">
            <a:spLocks noGrp="1"/>
          </p:cNvSpPr>
          <p:nvPr>
            <p:ph type="subTitle" idx="1"/>
          </p:nvPr>
        </p:nvSpPr>
        <p:spPr>
          <a:xfrm>
            <a:off x="1226225" y="736825"/>
            <a:ext cx="15735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sz="2400">
                <a:solidFill>
                  <a:schemeClr val="dk1"/>
                </a:solidFill>
                <a:latin typeface="Staatliches"/>
                <a:ea typeface="Staatliches"/>
                <a:cs typeface="Staatliches"/>
                <a:sym typeface="Staatliches"/>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56" name="Google Shape;56;p13"/>
          <p:cNvSpPr txBox="1">
            <a:spLocks noGrp="1"/>
          </p:cNvSpPr>
          <p:nvPr>
            <p:ph type="subTitle" idx="2"/>
          </p:nvPr>
        </p:nvSpPr>
        <p:spPr>
          <a:xfrm>
            <a:off x="1226226" y="1378126"/>
            <a:ext cx="1741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300">
                <a:solidFill>
                  <a:schemeClr val="dk1"/>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57" name="Google Shape;57;p13"/>
          <p:cNvSpPr txBox="1">
            <a:spLocks noGrp="1"/>
          </p:cNvSpPr>
          <p:nvPr>
            <p:ph type="subTitle" idx="3"/>
          </p:nvPr>
        </p:nvSpPr>
        <p:spPr>
          <a:xfrm>
            <a:off x="3995700" y="736825"/>
            <a:ext cx="15735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sz="2400">
                <a:solidFill>
                  <a:schemeClr val="dk1"/>
                </a:solidFill>
                <a:latin typeface="Staatliches"/>
                <a:ea typeface="Staatliches"/>
                <a:cs typeface="Staatliches"/>
                <a:sym typeface="Staatliches"/>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58" name="Google Shape;58;p13"/>
          <p:cNvSpPr txBox="1">
            <a:spLocks noGrp="1"/>
          </p:cNvSpPr>
          <p:nvPr>
            <p:ph type="subTitle" idx="4"/>
          </p:nvPr>
        </p:nvSpPr>
        <p:spPr>
          <a:xfrm>
            <a:off x="3995696" y="1378119"/>
            <a:ext cx="1741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300">
                <a:solidFill>
                  <a:schemeClr val="dk1"/>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59" name="Google Shape;59;p13"/>
          <p:cNvSpPr txBox="1">
            <a:spLocks noGrp="1"/>
          </p:cNvSpPr>
          <p:nvPr>
            <p:ph type="subTitle" idx="5"/>
          </p:nvPr>
        </p:nvSpPr>
        <p:spPr>
          <a:xfrm>
            <a:off x="6765175" y="736825"/>
            <a:ext cx="15735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sz="2400">
                <a:solidFill>
                  <a:schemeClr val="dk1"/>
                </a:solidFill>
                <a:latin typeface="Staatliches"/>
                <a:ea typeface="Staatliches"/>
                <a:cs typeface="Staatliches"/>
                <a:sym typeface="Staatliches"/>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60" name="Google Shape;60;p13"/>
          <p:cNvSpPr txBox="1">
            <a:spLocks noGrp="1"/>
          </p:cNvSpPr>
          <p:nvPr>
            <p:ph type="subTitle" idx="6"/>
          </p:nvPr>
        </p:nvSpPr>
        <p:spPr>
          <a:xfrm>
            <a:off x="6765167" y="1378119"/>
            <a:ext cx="1741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300">
                <a:solidFill>
                  <a:schemeClr val="dk1"/>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61" name="Google Shape;61;p13"/>
          <p:cNvSpPr txBox="1">
            <a:spLocks noGrp="1"/>
          </p:cNvSpPr>
          <p:nvPr>
            <p:ph type="subTitle" idx="7"/>
          </p:nvPr>
        </p:nvSpPr>
        <p:spPr>
          <a:xfrm>
            <a:off x="1226226" y="2985550"/>
            <a:ext cx="15735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sz="2400">
                <a:solidFill>
                  <a:schemeClr val="dk1"/>
                </a:solidFill>
                <a:latin typeface="Staatliches"/>
                <a:ea typeface="Staatliches"/>
                <a:cs typeface="Staatliches"/>
                <a:sym typeface="Staatliches"/>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62" name="Google Shape;62;p13"/>
          <p:cNvSpPr txBox="1">
            <a:spLocks noGrp="1"/>
          </p:cNvSpPr>
          <p:nvPr>
            <p:ph type="subTitle" idx="8"/>
          </p:nvPr>
        </p:nvSpPr>
        <p:spPr>
          <a:xfrm>
            <a:off x="1226225" y="3626849"/>
            <a:ext cx="1741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300">
                <a:solidFill>
                  <a:schemeClr val="dk1"/>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63" name="Google Shape;63;p13"/>
          <p:cNvSpPr txBox="1">
            <a:spLocks noGrp="1"/>
          </p:cNvSpPr>
          <p:nvPr>
            <p:ph type="subTitle" idx="9"/>
          </p:nvPr>
        </p:nvSpPr>
        <p:spPr>
          <a:xfrm>
            <a:off x="3995700" y="2985550"/>
            <a:ext cx="15735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sz="2400">
                <a:solidFill>
                  <a:schemeClr val="dk1"/>
                </a:solidFill>
                <a:latin typeface="Staatliches"/>
                <a:ea typeface="Staatliches"/>
                <a:cs typeface="Staatliches"/>
                <a:sym typeface="Staatliches"/>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64" name="Google Shape;64;p13"/>
          <p:cNvSpPr txBox="1">
            <a:spLocks noGrp="1"/>
          </p:cNvSpPr>
          <p:nvPr>
            <p:ph type="subTitle" idx="13"/>
          </p:nvPr>
        </p:nvSpPr>
        <p:spPr>
          <a:xfrm>
            <a:off x="3995696" y="3626849"/>
            <a:ext cx="1741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300">
                <a:solidFill>
                  <a:schemeClr val="dk1"/>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65" name="Google Shape;65;p13"/>
          <p:cNvSpPr txBox="1">
            <a:spLocks noGrp="1"/>
          </p:cNvSpPr>
          <p:nvPr>
            <p:ph type="subTitle" idx="14"/>
          </p:nvPr>
        </p:nvSpPr>
        <p:spPr>
          <a:xfrm>
            <a:off x="6765179" y="2985550"/>
            <a:ext cx="15735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sz="2400">
                <a:solidFill>
                  <a:schemeClr val="dk1"/>
                </a:solidFill>
                <a:latin typeface="Staatliches"/>
                <a:ea typeface="Staatliches"/>
                <a:cs typeface="Staatliches"/>
                <a:sym typeface="Staatliches"/>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66" name="Google Shape;66;p13"/>
          <p:cNvSpPr txBox="1">
            <a:spLocks noGrp="1"/>
          </p:cNvSpPr>
          <p:nvPr>
            <p:ph type="subTitle" idx="15"/>
          </p:nvPr>
        </p:nvSpPr>
        <p:spPr>
          <a:xfrm>
            <a:off x="6765167" y="3626849"/>
            <a:ext cx="1741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300">
                <a:solidFill>
                  <a:schemeClr val="dk1"/>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3">
    <p:bg>
      <p:bgPr>
        <a:solidFill>
          <a:schemeClr val="dk1"/>
        </a:solidFill>
        <a:effectLst/>
      </p:bgPr>
    </p:bg>
    <p:spTree>
      <p:nvGrpSpPr>
        <p:cNvPr id="1" name="Shape 67"/>
        <p:cNvGrpSpPr/>
        <p:nvPr/>
      </p:nvGrpSpPr>
      <p:grpSpPr>
        <a:xfrm>
          <a:off x="0" y="0"/>
          <a:ext cx="0" cy="0"/>
          <a:chOff x="0" y="0"/>
          <a:chExt cx="0" cy="0"/>
        </a:xfrm>
      </p:grpSpPr>
      <p:sp>
        <p:nvSpPr>
          <p:cNvPr id="68" name="Google Shape;68;p14"/>
          <p:cNvSpPr/>
          <p:nvPr/>
        </p:nvSpPr>
        <p:spPr>
          <a:xfrm>
            <a:off x="713175" y="968175"/>
            <a:ext cx="7717500" cy="2138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70" name="Google Shape;70;p14"/>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1" name="Google Shape;71;p14"/>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2" name="Google Shape;72;p14"/>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3" name="Google Shape;73;p14"/>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74" name="Google Shape;74;p14"/>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efin Sans"/>
              <a:buNone/>
              <a:defRPr>
                <a:solidFill>
                  <a:schemeClr val="dk1"/>
                </a:solidFill>
                <a:latin typeface="Staatliches"/>
                <a:ea typeface="Staatliches"/>
                <a:cs typeface="Staatliches"/>
                <a:sym typeface="Staatliches"/>
              </a:defRPr>
            </a:lvl1pPr>
            <a:lvl2pPr lvl="1"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2pPr>
            <a:lvl3pPr lvl="2"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3pPr>
            <a:lvl4pPr lvl="3"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4pPr>
            <a:lvl5pPr lvl="4"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5pPr>
            <a:lvl6pPr lvl="5"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6pPr>
            <a:lvl7pPr lvl="6"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7pPr>
            <a:lvl8pPr lvl="7"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8pPr>
            <a:lvl9pPr lvl="8" algn="r" rtl="0">
              <a:lnSpc>
                <a:spcPct val="100000"/>
              </a:lnSpc>
              <a:spcBef>
                <a:spcPts val="0"/>
              </a:spcBef>
              <a:spcAft>
                <a:spcPts val="0"/>
              </a:spcAft>
              <a:buSzPts val="1400"/>
              <a:buFont typeface="Josefin Sans"/>
              <a:buNone/>
              <a:defRPr b="1">
                <a:latin typeface="Josefin Sans"/>
                <a:ea typeface="Josefin Sans"/>
                <a:cs typeface="Josefin Sans"/>
                <a:sym typeface="Josefin Sans"/>
              </a:defRPr>
            </a:lvl9pPr>
          </a:lstStyle>
          <a:p>
            <a:endParaRPr/>
          </a:p>
        </p:txBody>
      </p:sp>
      <p:sp>
        <p:nvSpPr>
          <p:cNvPr id="75" name="Google Shape;75;p14"/>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300"/>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_3_1">
    <p:bg>
      <p:bgPr>
        <a:solidFill>
          <a:schemeClr val="lt1"/>
        </a:solidFill>
        <a:effectLst/>
      </p:bgPr>
    </p:bg>
    <p:spTree>
      <p:nvGrpSpPr>
        <p:cNvPr id="1" name="Shape 76"/>
        <p:cNvGrpSpPr/>
        <p:nvPr/>
      </p:nvGrpSpPr>
      <p:grpSpPr>
        <a:xfrm>
          <a:off x="0" y="0"/>
          <a:ext cx="0" cy="0"/>
          <a:chOff x="0" y="0"/>
          <a:chExt cx="0" cy="0"/>
        </a:xfrm>
      </p:grpSpPr>
      <p:sp>
        <p:nvSpPr>
          <p:cNvPr id="77" name="Google Shape;77;p15"/>
          <p:cNvSpPr txBox="1">
            <a:spLocks noGrp="1"/>
          </p:cNvSpPr>
          <p:nvPr>
            <p:ph type="ctrTitle"/>
          </p:nvPr>
        </p:nvSpPr>
        <p:spPr>
          <a:xfrm>
            <a:off x="1850550" y="3687350"/>
            <a:ext cx="5442900" cy="495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800">
                <a:solidFill>
                  <a:schemeClr val="dk1"/>
                </a:solidFill>
              </a:defRPr>
            </a:lvl1pPr>
            <a:lvl2pPr lvl="1" algn="ctr" rtl="0">
              <a:spcBef>
                <a:spcPts val="0"/>
              </a:spcBef>
              <a:spcAft>
                <a:spcPts val="0"/>
              </a:spcAft>
              <a:buClr>
                <a:schemeClr val="accent3"/>
              </a:buClr>
              <a:buSzPts val="1400"/>
              <a:buNone/>
              <a:defRPr sz="1400">
                <a:solidFill>
                  <a:schemeClr val="accent3"/>
                </a:solidFill>
              </a:defRPr>
            </a:lvl2pPr>
            <a:lvl3pPr lvl="2" algn="ctr" rtl="0">
              <a:spcBef>
                <a:spcPts val="0"/>
              </a:spcBef>
              <a:spcAft>
                <a:spcPts val="0"/>
              </a:spcAft>
              <a:buClr>
                <a:schemeClr val="accent3"/>
              </a:buClr>
              <a:buSzPts val="1400"/>
              <a:buNone/>
              <a:defRPr sz="1400">
                <a:solidFill>
                  <a:schemeClr val="accent3"/>
                </a:solidFill>
              </a:defRPr>
            </a:lvl3pPr>
            <a:lvl4pPr lvl="3" algn="ctr" rtl="0">
              <a:spcBef>
                <a:spcPts val="0"/>
              </a:spcBef>
              <a:spcAft>
                <a:spcPts val="0"/>
              </a:spcAft>
              <a:buClr>
                <a:schemeClr val="accent3"/>
              </a:buClr>
              <a:buSzPts val="1400"/>
              <a:buNone/>
              <a:defRPr sz="1400">
                <a:solidFill>
                  <a:schemeClr val="accent3"/>
                </a:solidFill>
              </a:defRPr>
            </a:lvl4pPr>
            <a:lvl5pPr lvl="4" algn="ctr" rtl="0">
              <a:spcBef>
                <a:spcPts val="0"/>
              </a:spcBef>
              <a:spcAft>
                <a:spcPts val="0"/>
              </a:spcAft>
              <a:buClr>
                <a:schemeClr val="accent3"/>
              </a:buClr>
              <a:buSzPts val="1400"/>
              <a:buNone/>
              <a:defRPr sz="1400">
                <a:solidFill>
                  <a:schemeClr val="accent3"/>
                </a:solidFill>
              </a:defRPr>
            </a:lvl5pPr>
            <a:lvl6pPr lvl="5" algn="ctr" rtl="0">
              <a:spcBef>
                <a:spcPts val="0"/>
              </a:spcBef>
              <a:spcAft>
                <a:spcPts val="0"/>
              </a:spcAft>
              <a:buClr>
                <a:schemeClr val="accent3"/>
              </a:buClr>
              <a:buSzPts val="1400"/>
              <a:buNone/>
              <a:defRPr sz="1400">
                <a:solidFill>
                  <a:schemeClr val="accent3"/>
                </a:solidFill>
              </a:defRPr>
            </a:lvl6pPr>
            <a:lvl7pPr lvl="6" algn="ctr" rtl="0">
              <a:spcBef>
                <a:spcPts val="0"/>
              </a:spcBef>
              <a:spcAft>
                <a:spcPts val="0"/>
              </a:spcAft>
              <a:buClr>
                <a:schemeClr val="accent3"/>
              </a:buClr>
              <a:buSzPts val="1400"/>
              <a:buNone/>
              <a:defRPr sz="1400">
                <a:solidFill>
                  <a:schemeClr val="accent3"/>
                </a:solidFill>
              </a:defRPr>
            </a:lvl7pPr>
            <a:lvl8pPr lvl="7" algn="ctr" rtl="0">
              <a:spcBef>
                <a:spcPts val="0"/>
              </a:spcBef>
              <a:spcAft>
                <a:spcPts val="0"/>
              </a:spcAft>
              <a:buClr>
                <a:schemeClr val="accent3"/>
              </a:buClr>
              <a:buSzPts val="1400"/>
              <a:buNone/>
              <a:defRPr sz="1400">
                <a:solidFill>
                  <a:schemeClr val="accent3"/>
                </a:solidFill>
              </a:defRPr>
            </a:lvl8pPr>
            <a:lvl9pPr lvl="8" algn="ctr" rtl="0">
              <a:spcBef>
                <a:spcPts val="0"/>
              </a:spcBef>
              <a:spcAft>
                <a:spcPts val="0"/>
              </a:spcAft>
              <a:buClr>
                <a:schemeClr val="accent3"/>
              </a:buClr>
              <a:buSzPts val="1400"/>
              <a:buNone/>
              <a:defRPr sz="1400">
                <a:solidFill>
                  <a:schemeClr val="accent3"/>
                </a:solidFill>
              </a:defRPr>
            </a:lvl9pPr>
          </a:lstStyle>
          <a:p>
            <a:endParaRPr/>
          </a:p>
        </p:txBody>
      </p:sp>
      <p:sp>
        <p:nvSpPr>
          <p:cNvPr id="78" name="Google Shape;78;p15"/>
          <p:cNvSpPr txBox="1">
            <a:spLocks noGrp="1"/>
          </p:cNvSpPr>
          <p:nvPr>
            <p:ph type="subTitle" idx="1"/>
          </p:nvPr>
        </p:nvSpPr>
        <p:spPr>
          <a:xfrm>
            <a:off x="1850550" y="2016725"/>
            <a:ext cx="5442900" cy="12729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solidFill>
                  <a:schemeClr val="dk1"/>
                </a:solidFill>
              </a:defRPr>
            </a:lvl1pPr>
            <a:lvl2pPr lvl="1" algn="ctr" rtl="0">
              <a:lnSpc>
                <a:spcPct val="100000"/>
              </a:lnSpc>
              <a:spcBef>
                <a:spcPts val="0"/>
              </a:spcBef>
              <a:spcAft>
                <a:spcPts val="0"/>
              </a:spcAft>
              <a:buNone/>
              <a:defRPr sz="2200">
                <a:solidFill>
                  <a:schemeClr val="dk1"/>
                </a:solidFill>
              </a:defRPr>
            </a:lvl2pPr>
            <a:lvl3pPr lvl="2" algn="ctr" rtl="0">
              <a:lnSpc>
                <a:spcPct val="100000"/>
              </a:lnSpc>
              <a:spcBef>
                <a:spcPts val="0"/>
              </a:spcBef>
              <a:spcAft>
                <a:spcPts val="0"/>
              </a:spcAft>
              <a:buNone/>
              <a:defRPr sz="2200">
                <a:solidFill>
                  <a:schemeClr val="dk1"/>
                </a:solidFill>
              </a:defRPr>
            </a:lvl3pPr>
            <a:lvl4pPr lvl="3" algn="ctr" rtl="0">
              <a:lnSpc>
                <a:spcPct val="100000"/>
              </a:lnSpc>
              <a:spcBef>
                <a:spcPts val="0"/>
              </a:spcBef>
              <a:spcAft>
                <a:spcPts val="0"/>
              </a:spcAft>
              <a:buNone/>
              <a:defRPr sz="2200">
                <a:solidFill>
                  <a:schemeClr val="dk1"/>
                </a:solidFill>
              </a:defRPr>
            </a:lvl4pPr>
            <a:lvl5pPr lvl="4" algn="ctr" rtl="0">
              <a:lnSpc>
                <a:spcPct val="100000"/>
              </a:lnSpc>
              <a:spcBef>
                <a:spcPts val="0"/>
              </a:spcBef>
              <a:spcAft>
                <a:spcPts val="0"/>
              </a:spcAft>
              <a:buNone/>
              <a:defRPr sz="2200">
                <a:solidFill>
                  <a:schemeClr val="dk1"/>
                </a:solidFill>
              </a:defRPr>
            </a:lvl5pPr>
            <a:lvl6pPr lvl="5" algn="ctr" rtl="0">
              <a:lnSpc>
                <a:spcPct val="100000"/>
              </a:lnSpc>
              <a:spcBef>
                <a:spcPts val="0"/>
              </a:spcBef>
              <a:spcAft>
                <a:spcPts val="0"/>
              </a:spcAft>
              <a:buNone/>
              <a:defRPr sz="2200">
                <a:solidFill>
                  <a:schemeClr val="dk1"/>
                </a:solidFill>
              </a:defRPr>
            </a:lvl6pPr>
            <a:lvl7pPr lvl="6" algn="ctr" rtl="0">
              <a:lnSpc>
                <a:spcPct val="100000"/>
              </a:lnSpc>
              <a:spcBef>
                <a:spcPts val="0"/>
              </a:spcBef>
              <a:spcAft>
                <a:spcPts val="0"/>
              </a:spcAft>
              <a:buNone/>
              <a:defRPr sz="2200">
                <a:solidFill>
                  <a:schemeClr val="dk1"/>
                </a:solidFill>
              </a:defRPr>
            </a:lvl7pPr>
            <a:lvl8pPr lvl="7" algn="ctr" rtl="0">
              <a:lnSpc>
                <a:spcPct val="100000"/>
              </a:lnSpc>
              <a:spcBef>
                <a:spcPts val="0"/>
              </a:spcBef>
              <a:spcAft>
                <a:spcPts val="0"/>
              </a:spcAft>
              <a:buNone/>
              <a:defRPr sz="2200">
                <a:solidFill>
                  <a:schemeClr val="dk1"/>
                </a:solidFill>
              </a:defRPr>
            </a:lvl8pPr>
            <a:lvl9pPr lvl="8" algn="ctr" rtl="0">
              <a:lnSpc>
                <a:spcPct val="100000"/>
              </a:lnSpc>
              <a:spcBef>
                <a:spcPts val="0"/>
              </a:spcBef>
              <a:spcAft>
                <a:spcPts val="0"/>
              </a:spcAft>
              <a:buNone/>
              <a:defRPr sz="2200">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BLANK_1_1_2">
    <p:bg>
      <p:bgPr>
        <a:solidFill>
          <a:schemeClr val="dk1"/>
        </a:solidFill>
        <a:effectLst/>
      </p:bgPr>
    </p:bg>
    <p:spTree>
      <p:nvGrpSpPr>
        <p:cNvPr id="1" name="Shape 79"/>
        <p:cNvGrpSpPr/>
        <p:nvPr/>
      </p:nvGrpSpPr>
      <p:grpSpPr>
        <a:xfrm>
          <a:off x="0" y="0"/>
          <a:ext cx="0" cy="0"/>
          <a:chOff x="0" y="0"/>
          <a:chExt cx="0" cy="0"/>
        </a:xfrm>
      </p:grpSpPr>
      <p:sp>
        <p:nvSpPr>
          <p:cNvPr id="80" name="Google Shape;80;p16"/>
          <p:cNvSpPr txBox="1">
            <a:spLocks noGrp="1"/>
          </p:cNvSpPr>
          <p:nvPr>
            <p:ph type="title" hasCustomPrompt="1"/>
          </p:nvPr>
        </p:nvSpPr>
        <p:spPr>
          <a:xfrm>
            <a:off x="997975" y="670600"/>
            <a:ext cx="7142100" cy="8409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12000"/>
              <a:buNone/>
              <a:defRPr sz="60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1" name="Google Shape;81;p16"/>
          <p:cNvSpPr txBox="1">
            <a:spLocks noGrp="1"/>
          </p:cNvSpPr>
          <p:nvPr>
            <p:ph type="subTitle" idx="1"/>
          </p:nvPr>
        </p:nvSpPr>
        <p:spPr>
          <a:xfrm>
            <a:off x="2643025" y="1651600"/>
            <a:ext cx="3851700" cy="84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82" name="Google Shape;82;p16"/>
          <p:cNvSpPr txBox="1">
            <a:spLocks noGrp="1"/>
          </p:cNvSpPr>
          <p:nvPr>
            <p:ph type="title" idx="2" hasCustomPrompt="1"/>
          </p:nvPr>
        </p:nvSpPr>
        <p:spPr>
          <a:xfrm>
            <a:off x="1004025" y="2945975"/>
            <a:ext cx="3277200" cy="808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12000"/>
              <a:buNone/>
              <a:defRPr sz="60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 name="Google Shape;83;p16"/>
          <p:cNvSpPr txBox="1">
            <a:spLocks noGrp="1"/>
          </p:cNvSpPr>
          <p:nvPr>
            <p:ph type="subTitle" idx="3"/>
          </p:nvPr>
        </p:nvSpPr>
        <p:spPr>
          <a:xfrm>
            <a:off x="1004025" y="3911025"/>
            <a:ext cx="3277200" cy="84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84" name="Google Shape;84;p16"/>
          <p:cNvSpPr txBox="1">
            <a:spLocks noGrp="1"/>
          </p:cNvSpPr>
          <p:nvPr>
            <p:ph type="title" idx="4" hasCustomPrompt="1"/>
          </p:nvPr>
        </p:nvSpPr>
        <p:spPr>
          <a:xfrm>
            <a:off x="4862800" y="2945975"/>
            <a:ext cx="3277200" cy="808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12000"/>
              <a:buNone/>
              <a:defRPr sz="60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5" name="Google Shape;85;p16"/>
          <p:cNvSpPr txBox="1">
            <a:spLocks noGrp="1"/>
          </p:cNvSpPr>
          <p:nvPr>
            <p:ph type="subTitle" idx="5"/>
          </p:nvPr>
        </p:nvSpPr>
        <p:spPr>
          <a:xfrm>
            <a:off x="4862813" y="3911025"/>
            <a:ext cx="3277200" cy="84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
    <p:bg>
      <p:bgPr>
        <a:solidFill>
          <a:schemeClr val="dk1"/>
        </a:solidFill>
        <a:effectLst/>
      </p:bgPr>
    </p:bg>
    <p:spTree>
      <p:nvGrpSpPr>
        <p:cNvPr id="1" name="Shape 86"/>
        <p:cNvGrpSpPr/>
        <p:nvPr/>
      </p:nvGrpSpPr>
      <p:grpSpPr>
        <a:xfrm>
          <a:off x="0" y="0"/>
          <a:ext cx="0" cy="0"/>
          <a:chOff x="0" y="0"/>
          <a:chExt cx="0" cy="0"/>
        </a:xfrm>
      </p:grpSpPr>
      <p:sp>
        <p:nvSpPr>
          <p:cNvPr id="87" name="Google Shape;87;p17"/>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88" name="Google Shape;88;p17"/>
          <p:cNvSpPr txBox="1">
            <a:spLocks noGrp="1"/>
          </p:cNvSpPr>
          <p:nvPr>
            <p:ph type="subTitle" idx="1"/>
          </p:nvPr>
        </p:nvSpPr>
        <p:spPr>
          <a:xfrm>
            <a:off x="713225" y="1579375"/>
            <a:ext cx="1555500" cy="577800"/>
          </a:xfrm>
          <a:prstGeom prst="rect">
            <a:avLst/>
          </a:prstGeom>
          <a:solidFill>
            <a:schemeClr val="accent1"/>
          </a:solidFill>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89" name="Google Shape;89;p17"/>
          <p:cNvSpPr txBox="1">
            <a:spLocks noGrp="1"/>
          </p:cNvSpPr>
          <p:nvPr>
            <p:ph type="subTitle" idx="2"/>
          </p:nvPr>
        </p:nvSpPr>
        <p:spPr>
          <a:xfrm>
            <a:off x="713225" y="2228475"/>
            <a:ext cx="2161200" cy="46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100"/>
              <a:buFont typeface="Josefin Slab"/>
              <a:buNone/>
              <a:defRPr sz="1300">
                <a:solidFill>
                  <a:schemeClr val="dk2"/>
                </a:solidFill>
              </a:defRPr>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
        <p:nvSpPr>
          <p:cNvPr id="90" name="Google Shape;90;p17"/>
          <p:cNvSpPr txBox="1">
            <a:spLocks noGrp="1"/>
          </p:cNvSpPr>
          <p:nvPr>
            <p:ph type="subTitle" idx="3"/>
          </p:nvPr>
        </p:nvSpPr>
        <p:spPr>
          <a:xfrm>
            <a:off x="6875275" y="1579375"/>
            <a:ext cx="1555500" cy="577800"/>
          </a:xfrm>
          <a:prstGeom prst="rect">
            <a:avLst/>
          </a:prstGeom>
          <a:solidFill>
            <a:schemeClr val="lt1"/>
          </a:solidFill>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91" name="Google Shape;91;p17"/>
          <p:cNvSpPr txBox="1">
            <a:spLocks noGrp="1"/>
          </p:cNvSpPr>
          <p:nvPr>
            <p:ph type="subTitle" idx="4"/>
          </p:nvPr>
        </p:nvSpPr>
        <p:spPr>
          <a:xfrm>
            <a:off x="6269450" y="2228475"/>
            <a:ext cx="2161200" cy="465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2"/>
              </a:buClr>
              <a:buSzPts val="1100"/>
              <a:buFont typeface="Josefin Slab"/>
              <a:buNone/>
              <a:defRPr sz="1300">
                <a:solidFill>
                  <a:schemeClr val="dk2"/>
                </a:solidFill>
              </a:defRPr>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
        <p:nvSpPr>
          <p:cNvPr id="92" name="Google Shape;92;p17"/>
          <p:cNvSpPr txBox="1">
            <a:spLocks noGrp="1"/>
          </p:cNvSpPr>
          <p:nvPr>
            <p:ph type="subTitle" idx="5"/>
          </p:nvPr>
        </p:nvSpPr>
        <p:spPr>
          <a:xfrm>
            <a:off x="713225" y="2894807"/>
            <a:ext cx="1555500" cy="577800"/>
          </a:xfrm>
          <a:prstGeom prst="rect">
            <a:avLst/>
          </a:prstGeom>
          <a:solidFill>
            <a:schemeClr val="lt2"/>
          </a:solidFill>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93" name="Google Shape;93;p17"/>
          <p:cNvSpPr txBox="1">
            <a:spLocks noGrp="1"/>
          </p:cNvSpPr>
          <p:nvPr>
            <p:ph type="subTitle" idx="6"/>
          </p:nvPr>
        </p:nvSpPr>
        <p:spPr>
          <a:xfrm>
            <a:off x="713225" y="3543900"/>
            <a:ext cx="2161200" cy="46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100"/>
              <a:buFont typeface="Josefin Slab"/>
              <a:buNone/>
              <a:defRPr sz="1300">
                <a:solidFill>
                  <a:schemeClr val="dk2"/>
                </a:solidFill>
              </a:defRPr>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
        <p:nvSpPr>
          <p:cNvPr id="94" name="Google Shape;94;p17"/>
          <p:cNvSpPr txBox="1">
            <a:spLocks noGrp="1"/>
          </p:cNvSpPr>
          <p:nvPr>
            <p:ph type="subTitle" idx="7"/>
          </p:nvPr>
        </p:nvSpPr>
        <p:spPr>
          <a:xfrm>
            <a:off x="6875275" y="2894807"/>
            <a:ext cx="1555500" cy="577800"/>
          </a:xfrm>
          <a:prstGeom prst="rect">
            <a:avLst/>
          </a:prstGeom>
          <a:solidFill>
            <a:schemeClr val="dk2"/>
          </a:solidFill>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95" name="Google Shape;95;p17"/>
          <p:cNvSpPr txBox="1">
            <a:spLocks noGrp="1"/>
          </p:cNvSpPr>
          <p:nvPr>
            <p:ph type="subTitle" idx="8"/>
          </p:nvPr>
        </p:nvSpPr>
        <p:spPr>
          <a:xfrm>
            <a:off x="6269472" y="3543900"/>
            <a:ext cx="2161200" cy="465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2"/>
              </a:buClr>
              <a:buSzPts val="1100"/>
              <a:buFont typeface="Josefin Slab"/>
              <a:buNone/>
              <a:defRPr sz="1300">
                <a:solidFill>
                  <a:schemeClr val="dk2"/>
                </a:solidFill>
              </a:defRPr>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BLANK_1_1_1_2">
    <p:bg>
      <p:bgPr>
        <a:solidFill>
          <a:schemeClr val="dk1"/>
        </a:solidFill>
        <a:effectLst/>
      </p:bgPr>
    </p:bg>
    <p:spTree>
      <p:nvGrpSpPr>
        <p:cNvPr id="1" name="Shape 96"/>
        <p:cNvGrpSpPr/>
        <p:nvPr/>
      </p:nvGrpSpPr>
      <p:grpSpPr>
        <a:xfrm>
          <a:off x="0" y="0"/>
          <a:ext cx="0" cy="0"/>
          <a:chOff x="0" y="0"/>
          <a:chExt cx="0" cy="0"/>
        </a:xfrm>
      </p:grpSpPr>
      <p:sp>
        <p:nvSpPr>
          <p:cNvPr id="97" name="Google Shape;97;p18"/>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98" name="Google Shape;98;p18"/>
          <p:cNvSpPr txBox="1">
            <a:spLocks noGrp="1"/>
          </p:cNvSpPr>
          <p:nvPr>
            <p:ph type="subTitle" idx="1"/>
          </p:nvPr>
        </p:nvSpPr>
        <p:spPr>
          <a:xfrm>
            <a:off x="713210" y="1579375"/>
            <a:ext cx="3303300" cy="577800"/>
          </a:xfrm>
          <a:prstGeom prst="rect">
            <a:avLst/>
          </a:prstGeom>
          <a:solidFill>
            <a:schemeClr val="accent1"/>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800"/>
              <a:buFont typeface="Josefin Sans"/>
              <a:buNone/>
              <a:defRPr sz="3000">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99" name="Google Shape;99;p18"/>
          <p:cNvSpPr txBox="1">
            <a:spLocks noGrp="1"/>
          </p:cNvSpPr>
          <p:nvPr>
            <p:ph type="subTitle" idx="2"/>
          </p:nvPr>
        </p:nvSpPr>
        <p:spPr>
          <a:xfrm>
            <a:off x="713225" y="2228475"/>
            <a:ext cx="3303300" cy="46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100"/>
              <a:buFont typeface="Josefin Slab"/>
              <a:buNone/>
              <a:defRPr sz="1300"/>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
        <p:nvSpPr>
          <p:cNvPr id="100" name="Google Shape;100;p18"/>
          <p:cNvSpPr txBox="1">
            <a:spLocks noGrp="1"/>
          </p:cNvSpPr>
          <p:nvPr>
            <p:ph type="subTitle" idx="3"/>
          </p:nvPr>
        </p:nvSpPr>
        <p:spPr>
          <a:xfrm>
            <a:off x="5127549" y="1579375"/>
            <a:ext cx="3303300" cy="577800"/>
          </a:xfrm>
          <a:prstGeom prst="rect">
            <a:avLst/>
          </a:prstGeom>
          <a:solidFill>
            <a:schemeClr val="lt1"/>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101" name="Google Shape;101;p18"/>
          <p:cNvSpPr txBox="1">
            <a:spLocks noGrp="1"/>
          </p:cNvSpPr>
          <p:nvPr>
            <p:ph type="subTitle" idx="4"/>
          </p:nvPr>
        </p:nvSpPr>
        <p:spPr>
          <a:xfrm>
            <a:off x="5127582" y="2228475"/>
            <a:ext cx="3303300" cy="46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100"/>
              <a:buFont typeface="Josefin Slab"/>
              <a:buNone/>
              <a:defRPr sz="1300"/>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
        <p:nvSpPr>
          <p:cNvPr id="102" name="Google Shape;102;p18"/>
          <p:cNvSpPr txBox="1">
            <a:spLocks noGrp="1"/>
          </p:cNvSpPr>
          <p:nvPr>
            <p:ph type="subTitle" idx="5"/>
          </p:nvPr>
        </p:nvSpPr>
        <p:spPr>
          <a:xfrm>
            <a:off x="713210" y="3308850"/>
            <a:ext cx="3303300" cy="5778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800"/>
              <a:buFont typeface="Josefin Sans"/>
              <a:buNone/>
              <a:defRPr sz="3000">
                <a:solidFill>
                  <a:schemeClr val="dk1"/>
                </a:solidFill>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103" name="Google Shape;103;p18"/>
          <p:cNvSpPr txBox="1">
            <a:spLocks noGrp="1"/>
          </p:cNvSpPr>
          <p:nvPr>
            <p:ph type="subTitle" idx="6"/>
          </p:nvPr>
        </p:nvSpPr>
        <p:spPr>
          <a:xfrm>
            <a:off x="713225" y="3957950"/>
            <a:ext cx="3303300" cy="46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100"/>
              <a:buFont typeface="Josefin Slab"/>
              <a:buNone/>
              <a:defRPr sz="1300"/>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
        <p:nvSpPr>
          <p:cNvPr id="104" name="Google Shape;104;p18"/>
          <p:cNvSpPr txBox="1">
            <a:spLocks noGrp="1"/>
          </p:cNvSpPr>
          <p:nvPr>
            <p:ph type="subTitle" idx="7"/>
          </p:nvPr>
        </p:nvSpPr>
        <p:spPr>
          <a:xfrm>
            <a:off x="5127549" y="3308850"/>
            <a:ext cx="3303300" cy="577800"/>
          </a:xfrm>
          <a:prstGeom prst="rect">
            <a:avLst/>
          </a:prstGeom>
          <a:solidFill>
            <a:schemeClr val="accent1"/>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800"/>
              <a:buFont typeface="Josefin Sans"/>
              <a:buNone/>
              <a:defRPr sz="3000">
                <a:latin typeface="Bebas Neue"/>
                <a:ea typeface="Bebas Neue"/>
                <a:cs typeface="Bebas Neue"/>
                <a:sym typeface="Bebas Neue"/>
              </a:defRPr>
            </a:lvl1pPr>
            <a:lvl2pPr lvl="1"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2pPr>
            <a:lvl3pPr lvl="2"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3pPr>
            <a:lvl4pPr lvl="3"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4pPr>
            <a:lvl5pPr lvl="4"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5pPr>
            <a:lvl6pPr lvl="5"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6pPr>
            <a:lvl7pPr lvl="6"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7pPr>
            <a:lvl8pPr lvl="7"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8pPr>
            <a:lvl9pPr lvl="8" algn="r" rtl="0">
              <a:lnSpc>
                <a:spcPct val="100000"/>
              </a:lnSpc>
              <a:spcBef>
                <a:spcPts val="0"/>
              </a:spcBef>
              <a:spcAft>
                <a:spcPts val="0"/>
              </a:spcAft>
              <a:buClr>
                <a:schemeClr val="dk2"/>
              </a:buClr>
              <a:buSzPts val="1400"/>
              <a:buFont typeface="Josefin Sans"/>
              <a:buNone/>
              <a:defRPr b="1">
                <a:solidFill>
                  <a:schemeClr val="dk2"/>
                </a:solidFill>
                <a:latin typeface="Josefin Sans"/>
                <a:ea typeface="Josefin Sans"/>
                <a:cs typeface="Josefin Sans"/>
                <a:sym typeface="Josefin Sans"/>
              </a:defRPr>
            </a:lvl9pPr>
          </a:lstStyle>
          <a:p>
            <a:endParaRPr/>
          </a:p>
        </p:txBody>
      </p:sp>
      <p:sp>
        <p:nvSpPr>
          <p:cNvPr id="105" name="Google Shape;105;p18"/>
          <p:cNvSpPr txBox="1">
            <a:spLocks noGrp="1"/>
          </p:cNvSpPr>
          <p:nvPr>
            <p:ph type="subTitle" idx="8"/>
          </p:nvPr>
        </p:nvSpPr>
        <p:spPr>
          <a:xfrm>
            <a:off x="5127582" y="3957950"/>
            <a:ext cx="3303300" cy="46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100"/>
              <a:buFont typeface="Josefin Slab"/>
              <a:buNone/>
              <a:defRPr sz="1300"/>
            </a:lvl1pPr>
            <a:lvl2pPr lvl="1"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2pPr>
            <a:lvl3pPr lvl="2"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3pPr>
            <a:lvl4pPr lvl="3"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4pPr>
            <a:lvl5pPr lvl="4"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5pPr>
            <a:lvl6pPr lvl="5"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6pPr>
            <a:lvl7pPr lvl="6"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7pPr>
            <a:lvl8pPr lvl="7"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8pPr>
            <a:lvl9pPr lvl="8" algn="r" rtl="0">
              <a:lnSpc>
                <a:spcPct val="100000"/>
              </a:lnSpc>
              <a:spcBef>
                <a:spcPts val="0"/>
              </a:spcBef>
              <a:spcAft>
                <a:spcPts val="0"/>
              </a:spcAft>
              <a:buClr>
                <a:schemeClr val="dk2"/>
              </a:buClr>
              <a:buSzPts val="1100"/>
              <a:buFont typeface="Josefin Slab"/>
              <a:buNone/>
              <a:defRPr sz="1100">
                <a:solidFill>
                  <a:schemeClr val="dk2"/>
                </a:solidFill>
                <a:latin typeface="Josefin Slab"/>
                <a:ea typeface="Josefin Slab"/>
                <a:cs typeface="Josefin Slab"/>
                <a:sym typeface="Josefin Slab"/>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
    <p:bg>
      <p:bgPr>
        <a:solidFill>
          <a:schemeClr val="dk1"/>
        </a:solidFill>
        <a:effectLst/>
      </p:bgPr>
    </p:bg>
    <p:spTree>
      <p:nvGrpSpPr>
        <p:cNvPr id="1" name="Shape 106"/>
        <p:cNvGrpSpPr/>
        <p:nvPr/>
      </p:nvGrpSpPr>
      <p:grpSpPr>
        <a:xfrm>
          <a:off x="0" y="0"/>
          <a:ext cx="0" cy="0"/>
          <a:chOff x="0" y="0"/>
          <a:chExt cx="0" cy="0"/>
        </a:xfrm>
      </p:grpSpPr>
      <p:sp>
        <p:nvSpPr>
          <p:cNvPr id="107" name="Google Shape;107;p19"/>
          <p:cNvSpPr txBox="1">
            <a:spLocks noGrp="1"/>
          </p:cNvSpPr>
          <p:nvPr>
            <p:ph type="ctrTitle"/>
          </p:nvPr>
        </p:nvSpPr>
        <p:spPr>
          <a:xfrm>
            <a:off x="1374925" y="416354"/>
            <a:ext cx="63903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108" name="Google Shape;108;p19"/>
          <p:cNvSpPr txBox="1">
            <a:spLocks noGrp="1"/>
          </p:cNvSpPr>
          <p:nvPr>
            <p:ph type="subTitle" idx="1"/>
          </p:nvPr>
        </p:nvSpPr>
        <p:spPr>
          <a:xfrm>
            <a:off x="758059" y="1864213"/>
            <a:ext cx="2039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09" name="Google Shape;109;p19"/>
          <p:cNvSpPr txBox="1">
            <a:spLocks noGrp="1"/>
          </p:cNvSpPr>
          <p:nvPr>
            <p:ph type="subTitle" idx="2"/>
          </p:nvPr>
        </p:nvSpPr>
        <p:spPr>
          <a:xfrm>
            <a:off x="758059" y="4060175"/>
            <a:ext cx="2039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10" name="Google Shape;110;p19"/>
          <p:cNvSpPr txBox="1">
            <a:spLocks noGrp="1"/>
          </p:cNvSpPr>
          <p:nvPr>
            <p:ph type="subTitle" idx="3"/>
          </p:nvPr>
        </p:nvSpPr>
        <p:spPr>
          <a:xfrm>
            <a:off x="6342993" y="2962213"/>
            <a:ext cx="2039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11" name="Google Shape;111;p19"/>
          <p:cNvSpPr txBox="1">
            <a:spLocks noGrp="1"/>
          </p:cNvSpPr>
          <p:nvPr>
            <p:ph type="subTitle" idx="4"/>
          </p:nvPr>
        </p:nvSpPr>
        <p:spPr>
          <a:xfrm>
            <a:off x="6342993" y="1864212"/>
            <a:ext cx="2039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12" name="Google Shape;112;p19"/>
          <p:cNvSpPr txBox="1">
            <a:spLocks noGrp="1"/>
          </p:cNvSpPr>
          <p:nvPr>
            <p:ph type="subTitle" idx="5"/>
          </p:nvPr>
        </p:nvSpPr>
        <p:spPr>
          <a:xfrm>
            <a:off x="758059" y="2962212"/>
            <a:ext cx="2039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13" name="Google Shape;113;p19"/>
          <p:cNvSpPr txBox="1">
            <a:spLocks noGrp="1"/>
          </p:cNvSpPr>
          <p:nvPr>
            <p:ph type="subTitle" idx="6"/>
          </p:nvPr>
        </p:nvSpPr>
        <p:spPr>
          <a:xfrm>
            <a:off x="6342993" y="4060200"/>
            <a:ext cx="2039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14" name="Google Shape;114;p19"/>
          <p:cNvSpPr txBox="1">
            <a:spLocks noGrp="1"/>
          </p:cNvSpPr>
          <p:nvPr>
            <p:ph type="subTitle" idx="7"/>
          </p:nvPr>
        </p:nvSpPr>
        <p:spPr>
          <a:xfrm>
            <a:off x="758059" y="1315238"/>
            <a:ext cx="2039100" cy="549000"/>
          </a:xfrm>
          <a:prstGeom prst="rect">
            <a:avLst/>
          </a:prstGeom>
          <a:solidFill>
            <a:schemeClr val="lt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1"/>
                </a:solidFill>
                <a:latin typeface="Bebas Neue"/>
                <a:ea typeface="Bebas Neue"/>
                <a:cs typeface="Bebas Neue"/>
                <a:sym typeface="Bebas Neue"/>
              </a:defRPr>
            </a:lvl1pPr>
            <a:lvl2pPr lvl="1" algn="ctr" rtl="0">
              <a:lnSpc>
                <a:spcPct val="100000"/>
              </a:lnSpc>
              <a:spcBef>
                <a:spcPts val="1600"/>
              </a:spcBef>
              <a:spcAft>
                <a:spcPts val="0"/>
              </a:spcAft>
              <a:buNone/>
              <a:defRPr sz="2400">
                <a:solidFill>
                  <a:schemeClr val="dk1"/>
                </a:solidFill>
                <a:latin typeface="Bebas Neue"/>
                <a:ea typeface="Bebas Neue"/>
                <a:cs typeface="Bebas Neue"/>
                <a:sym typeface="Bebas Neue"/>
              </a:defRPr>
            </a:lvl2pPr>
            <a:lvl3pPr lvl="2" algn="ctr" rtl="0">
              <a:lnSpc>
                <a:spcPct val="100000"/>
              </a:lnSpc>
              <a:spcBef>
                <a:spcPts val="1600"/>
              </a:spcBef>
              <a:spcAft>
                <a:spcPts val="0"/>
              </a:spcAft>
              <a:buNone/>
              <a:defRPr sz="2400">
                <a:solidFill>
                  <a:schemeClr val="dk1"/>
                </a:solidFill>
                <a:latin typeface="Bebas Neue"/>
                <a:ea typeface="Bebas Neue"/>
                <a:cs typeface="Bebas Neue"/>
                <a:sym typeface="Bebas Neue"/>
              </a:defRPr>
            </a:lvl3pPr>
            <a:lvl4pPr lvl="3" algn="ctr" rtl="0">
              <a:lnSpc>
                <a:spcPct val="100000"/>
              </a:lnSpc>
              <a:spcBef>
                <a:spcPts val="1600"/>
              </a:spcBef>
              <a:spcAft>
                <a:spcPts val="0"/>
              </a:spcAft>
              <a:buNone/>
              <a:defRPr sz="2400">
                <a:solidFill>
                  <a:schemeClr val="dk1"/>
                </a:solidFill>
                <a:latin typeface="Bebas Neue"/>
                <a:ea typeface="Bebas Neue"/>
                <a:cs typeface="Bebas Neue"/>
                <a:sym typeface="Bebas Neue"/>
              </a:defRPr>
            </a:lvl4pPr>
            <a:lvl5pPr lvl="4" algn="ctr" rtl="0">
              <a:lnSpc>
                <a:spcPct val="100000"/>
              </a:lnSpc>
              <a:spcBef>
                <a:spcPts val="1600"/>
              </a:spcBef>
              <a:spcAft>
                <a:spcPts val="0"/>
              </a:spcAft>
              <a:buNone/>
              <a:defRPr sz="2400">
                <a:solidFill>
                  <a:schemeClr val="dk1"/>
                </a:solidFill>
                <a:latin typeface="Bebas Neue"/>
                <a:ea typeface="Bebas Neue"/>
                <a:cs typeface="Bebas Neue"/>
                <a:sym typeface="Bebas Neue"/>
              </a:defRPr>
            </a:lvl5pPr>
            <a:lvl6pPr lvl="5" algn="ctr" rtl="0">
              <a:lnSpc>
                <a:spcPct val="100000"/>
              </a:lnSpc>
              <a:spcBef>
                <a:spcPts val="1600"/>
              </a:spcBef>
              <a:spcAft>
                <a:spcPts val="0"/>
              </a:spcAft>
              <a:buNone/>
              <a:defRPr sz="2400">
                <a:solidFill>
                  <a:schemeClr val="dk1"/>
                </a:solidFill>
                <a:latin typeface="Bebas Neue"/>
                <a:ea typeface="Bebas Neue"/>
                <a:cs typeface="Bebas Neue"/>
                <a:sym typeface="Bebas Neue"/>
              </a:defRPr>
            </a:lvl6pPr>
            <a:lvl7pPr lvl="6" algn="ctr" rtl="0">
              <a:lnSpc>
                <a:spcPct val="100000"/>
              </a:lnSpc>
              <a:spcBef>
                <a:spcPts val="1600"/>
              </a:spcBef>
              <a:spcAft>
                <a:spcPts val="0"/>
              </a:spcAft>
              <a:buNone/>
              <a:defRPr sz="2400">
                <a:solidFill>
                  <a:schemeClr val="dk1"/>
                </a:solidFill>
                <a:latin typeface="Bebas Neue"/>
                <a:ea typeface="Bebas Neue"/>
                <a:cs typeface="Bebas Neue"/>
                <a:sym typeface="Bebas Neue"/>
              </a:defRPr>
            </a:lvl7pPr>
            <a:lvl8pPr lvl="7" algn="ctr" rtl="0">
              <a:lnSpc>
                <a:spcPct val="100000"/>
              </a:lnSpc>
              <a:spcBef>
                <a:spcPts val="1600"/>
              </a:spcBef>
              <a:spcAft>
                <a:spcPts val="0"/>
              </a:spcAft>
              <a:buNone/>
              <a:defRPr sz="2400">
                <a:solidFill>
                  <a:schemeClr val="dk1"/>
                </a:solidFill>
                <a:latin typeface="Bebas Neue"/>
                <a:ea typeface="Bebas Neue"/>
                <a:cs typeface="Bebas Neue"/>
                <a:sym typeface="Bebas Neue"/>
              </a:defRPr>
            </a:lvl8pPr>
            <a:lvl9pPr lvl="8" algn="ctr" rtl="0">
              <a:lnSpc>
                <a:spcPct val="100000"/>
              </a:lnSpc>
              <a:spcBef>
                <a:spcPts val="1600"/>
              </a:spcBef>
              <a:spcAft>
                <a:spcPts val="1600"/>
              </a:spcAft>
              <a:buNone/>
              <a:defRPr sz="2400">
                <a:solidFill>
                  <a:schemeClr val="dk1"/>
                </a:solidFill>
                <a:latin typeface="Bebas Neue"/>
                <a:ea typeface="Bebas Neue"/>
                <a:cs typeface="Bebas Neue"/>
                <a:sym typeface="Bebas Neue"/>
              </a:defRPr>
            </a:lvl9pPr>
          </a:lstStyle>
          <a:p>
            <a:endParaRPr/>
          </a:p>
        </p:txBody>
      </p:sp>
      <p:sp>
        <p:nvSpPr>
          <p:cNvPr id="115" name="Google Shape;115;p19"/>
          <p:cNvSpPr txBox="1">
            <a:spLocks noGrp="1"/>
          </p:cNvSpPr>
          <p:nvPr>
            <p:ph type="subTitle" idx="8"/>
          </p:nvPr>
        </p:nvSpPr>
        <p:spPr>
          <a:xfrm>
            <a:off x="758059" y="3511200"/>
            <a:ext cx="2039100" cy="549000"/>
          </a:xfrm>
          <a:prstGeom prst="rect">
            <a:avLst/>
          </a:prstGeom>
          <a:solidFill>
            <a:schemeClr val="accent1"/>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latin typeface="Bebas Neue"/>
                <a:ea typeface="Bebas Neue"/>
                <a:cs typeface="Bebas Neue"/>
                <a:sym typeface="Bebas Neue"/>
              </a:defRPr>
            </a:lvl1pPr>
            <a:lvl2pPr lvl="1" algn="ctr" rtl="0">
              <a:lnSpc>
                <a:spcPct val="100000"/>
              </a:lnSpc>
              <a:spcBef>
                <a:spcPts val="1600"/>
              </a:spcBef>
              <a:spcAft>
                <a:spcPts val="0"/>
              </a:spcAft>
              <a:buNone/>
              <a:defRPr sz="2400">
                <a:latin typeface="Bebas Neue"/>
                <a:ea typeface="Bebas Neue"/>
                <a:cs typeface="Bebas Neue"/>
                <a:sym typeface="Bebas Neue"/>
              </a:defRPr>
            </a:lvl2pPr>
            <a:lvl3pPr lvl="2" algn="ctr" rtl="0">
              <a:lnSpc>
                <a:spcPct val="100000"/>
              </a:lnSpc>
              <a:spcBef>
                <a:spcPts val="1600"/>
              </a:spcBef>
              <a:spcAft>
                <a:spcPts val="0"/>
              </a:spcAft>
              <a:buNone/>
              <a:defRPr sz="2400">
                <a:latin typeface="Bebas Neue"/>
                <a:ea typeface="Bebas Neue"/>
                <a:cs typeface="Bebas Neue"/>
                <a:sym typeface="Bebas Neue"/>
              </a:defRPr>
            </a:lvl3pPr>
            <a:lvl4pPr lvl="3" algn="ctr" rtl="0">
              <a:lnSpc>
                <a:spcPct val="100000"/>
              </a:lnSpc>
              <a:spcBef>
                <a:spcPts val="1600"/>
              </a:spcBef>
              <a:spcAft>
                <a:spcPts val="0"/>
              </a:spcAft>
              <a:buNone/>
              <a:defRPr sz="2400">
                <a:latin typeface="Bebas Neue"/>
                <a:ea typeface="Bebas Neue"/>
                <a:cs typeface="Bebas Neue"/>
                <a:sym typeface="Bebas Neue"/>
              </a:defRPr>
            </a:lvl4pPr>
            <a:lvl5pPr lvl="4" algn="ctr" rtl="0">
              <a:lnSpc>
                <a:spcPct val="100000"/>
              </a:lnSpc>
              <a:spcBef>
                <a:spcPts val="1600"/>
              </a:spcBef>
              <a:spcAft>
                <a:spcPts val="0"/>
              </a:spcAft>
              <a:buNone/>
              <a:defRPr sz="2400">
                <a:latin typeface="Bebas Neue"/>
                <a:ea typeface="Bebas Neue"/>
                <a:cs typeface="Bebas Neue"/>
                <a:sym typeface="Bebas Neue"/>
              </a:defRPr>
            </a:lvl5pPr>
            <a:lvl6pPr lvl="5" algn="ctr" rtl="0">
              <a:lnSpc>
                <a:spcPct val="100000"/>
              </a:lnSpc>
              <a:spcBef>
                <a:spcPts val="1600"/>
              </a:spcBef>
              <a:spcAft>
                <a:spcPts val="0"/>
              </a:spcAft>
              <a:buNone/>
              <a:defRPr sz="2400">
                <a:latin typeface="Bebas Neue"/>
                <a:ea typeface="Bebas Neue"/>
                <a:cs typeface="Bebas Neue"/>
                <a:sym typeface="Bebas Neue"/>
              </a:defRPr>
            </a:lvl6pPr>
            <a:lvl7pPr lvl="6" algn="ctr" rtl="0">
              <a:lnSpc>
                <a:spcPct val="100000"/>
              </a:lnSpc>
              <a:spcBef>
                <a:spcPts val="1600"/>
              </a:spcBef>
              <a:spcAft>
                <a:spcPts val="0"/>
              </a:spcAft>
              <a:buNone/>
              <a:defRPr sz="2400">
                <a:latin typeface="Bebas Neue"/>
                <a:ea typeface="Bebas Neue"/>
                <a:cs typeface="Bebas Neue"/>
                <a:sym typeface="Bebas Neue"/>
              </a:defRPr>
            </a:lvl7pPr>
            <a:lvl8pPr lvl="7" algn="ctr" rtl="0">
              <a:lnSpc>
                <a:spcPct val="100000"/>
              </a:lnSpc>
              <a:spcBef>
                <a:spcPts val="1600"/>
              </a:spcBef>
              <a:spcAft>
                <a:spcPts val="0"/>
              </a:spcAft>
              <a:buNone/>
              <a:defRPr sz="2400">
                <a:latin typeface="Bebas Neue"/>
                <a:ea typeface="Bebas Neue"/>
                <a:cs typeface="Bebas Neue"/>
                <a:sym typeface="Bebas Neue"/>
              </a:defRPr>
            </a:lvl8pPr>
            <a:lvl9pPr lvl="8" algn="ctr" rtl="0">
              <a:lnSpc>
                <a:spcPct val="100000"/>
              </a:lnSpc>
              <a:spcBef>
                <a:spcPts val="1600"/>
              </a:spcBef>
              <a:spcAft>
                <a:spcPts val="1600"/>
              </a:spcAft>
              <a:buNone/>
              <a:defRPr sz="2400">
                <a:latin typeface="Bebas Neue"/>
                <a:ea typeface="Bebas Neue"/>
                <a:cs typeface="Bebas Neue"/>
                <a:sym typeface="Bebas Neue"/>
              </a:defRPr>
            </a:lvl9pPr>
          </a:lstStyle>
          <a:p>
            <a:endParaRPr/>
          </a:p>
        </p:txBody>
      </p:sp>
      <p:sp>
        <p:nvSpPr>
          <p:cNvPr id="116" name="Google Shape;116;p19"/>
          <p:cNvSpPr txBox="1">
            <a:spLocks noGrp="1"/>
          </p:cNvSpPr>
          <p:nvPr>
            <p:ph type="subTitle" idx="9"/>
          </p:nvPr>
        </p:nvSpPr>
        <p:spPr>
          <a:xfrm>
            <a:off x="6342993" y="2413216"/>
            <a:ext cx="2039100" cy="5490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1"/>
                </a:solidFill>
                <a:latin typeface="Bebas Neue"/>
                <a:ea typeface="Bebas Neue"/>
                <a:cs typeface="Bebas Neue"/>
                <a:sym typeface="Bebas Neue"/>
              </a:defRPr>
            </a:lvl1pPr>
            <a:lvl2pPr lvl="1" algn="ctr" rtl="0">
              <a:lnSpc>
                <a:spcPct val="100000"/>
              </a:lnSpc>
              <a:spcBef>
                <a:spcPts val="1600"/>
              </a:spcBef>
              <a:spcAft>
                <a:spcPts val="0"/>
              </a:spcAft>
              <a:buNone/>
              <a:defRPr sz="2400">
                <a:solidFill>
                  <a:schemeClr val="dk1"/>
                </a:solidFill>
                <a:latin typeface="Bebas Neue"/>
                <a:ea typeface="Bebas Neue"/>
                <a:cs typeface="Bebas Neue"/>
                <a:sym typeface="Bebas Neue"/>
              </a:defRPr>
            </a:lvl2pPr>
            <a:lvl3pPr lvl="2" algn="ctr" rtl="0">
              <a:lnSpc>
                <a:spcPct val="100000"/>
              </a:lnSpc>
              <a:spcBef>
                <a:spcPts val="1600"/>
              </a:spcBef>
              <a:spcAft>
                <a:spcPts val="0"/>
              </a:spcAft>
              <a:buNone/>
              <a:defRPr sz="2400">
                <a:solidFill>
                  <a:schemeClr val="dk1"/>
                </a:solidFill>
                <a:latin typeface="Bebas Neue"/>
                <a:ea typeface="Bebas Neue"/>
                <a:cs typeface="Bebas Neue"/>
                <a:sym typeface="Bebas Neue"/>
              </a:defRPr>
            </a:lvl3pPr>
            <a:lvl4pPr lvl="3" algn="ctr" rtl="0">
              <a:lnSpc>
                <a:spcPct val="100000"/>
              </a:lnSpc>
              <a:spcBef>
                <a:spcPts val="1600"/>
              </a:spcBef>
              <a:spcAft>
                <a:spcPts val="0"/>
              </a:spcAft>
              <a:buNone/>
              <a:defRPr sz="2400">
                <a:solidFill>
                  <a:schemeClr val="dk1"/>
                </a:solidFill>
                <a:latin typeface="Bebas Neue"/>
                <a:ea typeface="Bebas Neue"/>
                <a:cs typeface="Bebas Neue"/>
                <a:sym typeface="Bebas Neue"/>
              </a:defRPr>
            </a:lvl4pPr>
            <a:lvl5pPr lvl="4" algn="ctr" rtl="0">
              <a:lnSpc>
                <a:spcPct val="100000"/>
              </a:lnSpc>
              <a:spcBef>
                <a:spcPts val="1600"/>
              </a:spcBef>
              <a:spcAft>
                <a:spcPts val="0"/>
              </a:spcAft>
              <a:buNone/>
              <a:defRPr sz="2400">
                <a:solidFill>
                  <a:schemeClr val="dk1"/>
                </a:solidFill>
                <a:latin typeface="Bebas Neue"/>
                <a:ea typeface="Bebas Neue"/>
                <a:cs typeface="Bebas Neue"/>
                <a:sym typeface="Bebas Neue"/>
              </a:defRPr>
            </a:lvl5pPr>
            <a:lvl6pPr lvl="5" algn="ctr" rtl="0">
              <a:lnSpc>
                <a:spcPct val="100000"/>
              </a:lnSpc>
              <a:spcBef>
                <a:spcPts val="1600"/>
              </a:spcBef>
              <a:spcAft>
                <a:spcPts val="0"/>
              </a:spcAft>
              <a:buNone/>
              <a:defRPr sz="2400">
                <a:solidFill>
                  <a:schemeClr val="dk1"/>
                </a:solidFill>
                <a:latin typeface="Bebas Neue"/>
                <a:ea typeface="Bebas Neue"/>
                <a:cs typeface="Bebas Neue"/>
                <a:sym typeface="Bebas Neue"/>
              </a:defRPr>
            </a:lvl6pPr>
            <a:lvl7pPr lvl="6" algn="ctr" rtl="0">
              <a:lnSpc>
                <a:spcPct val="100000"/>
              </a:lnSpc>
              <a:spcBef>
                <a:spcPts val="1600"/>
              </a:spcBef>
              <a:spcAft>
                <a:spcPts val="0"/>
              </a:spcAft>
              <a:buNone/>
              <a:defRPr sz="2400">
                <a:solidFill>
                  <a:schemeClr val="dk1"/>
                </a:solidFill>
                <a:latin typeface="Bebas Neue"/>
                <a:ea typeface="Bebas Neue"/>
                <a:cs typeface="Bebas Neue"/>
                <a:sym typeface="Bebas Neue"/>
              </a:defRPr>
            </a:lvl7pPr>
            <a:lvl8pPr lvl="7" algn="ctr" rtl="0">
              <a:lnSpc>
                <a:spcPct val="100000"/>
              </a:lnSpc>
              <a:spcBef>
                <a:spcPts val="1600"/>
              </a:spcBef>
              <a:spcAft>
                <a:spcPts val="0"/>
              </a:spcAft>
              <a:buNone/>
              <a:defRPr sz="2400">
                <a:solidFill>
                  <a:schemeClr val="dk1"/>
                </a:solidFill>
                <a:latin typeface="Bebas Neue"/>
                <a:ea typeface="Bebas Neue"/>
                <a:cs typeface="Bebas Neue"/>
                <a:sym typeface="Bebas Neue"/>
              </a:defRPr>
            </a:lvl8pPr>
            <a:lvl9pPr lvl="8" algn="ctr" rtl="0">
              <a:lnSpc>
                <a:spcPct val="100000"/>
              </a:lnSpc>
              <a:spcBef>
                <a:spcPts val="1600"/>
              </a:spcBef>
              <a:spcAft>
                <a:spcPts val="1600"/>
              </a:spcAft>
              <a:buNone/>
              <a:defRPr sz="2400">
                <a:solidFill>
                  <a:schemeClr val="dk1"/>
                </a:solidFill>
                <a:latin typeface="Bebas Neue"/>
                <a:ea typeface="Bebas Neue"/>
                <a:cs typeface="Bebas Neue"/>
                <a:sym typeface="Bebas Neue"/>
              </a:defRPr>
            </a:lvl9pPr>
          </a:lstStyle>
          <a:p>
            <a:endParaRPr/>
          </a:p>
        </p:txBody>
      </p:sp>
      <p:sp>
        <p:nvSpPr>
          <p:cNvPr id="117" name="Google Shape;117;p19"/>
          <p:cNvSpPr txBox="1">
            <a:spLocks noGrp="1"/>
          </p:cNvSpPr>
          <p:nvPr>
            <p:ph type="subTitle" idx="13"/>
          </p:nvPr>
        </p:nvSpPr>
        <p:spPr>
          <a:xfrm>
            <a:off x="6342993" y="1315238"/>
            <a:ext cx="2039100" cy="549000"/>
          </a:xfrm>
          <a:prstGeom prst="rect">
            <a:avLst/>
          </a:prstGeom>
          <a:solidFill>
            <a:schemeClr val="lt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1"/>
                </a:solidFill>
                <a:latin typeface="Bebas Neue"/>
                <a:ea typeface="Bebas Neue"/>
                <a:cs typeface="Bebas Neue"/>
                <a:sym typeface="Bebas Neue"/>
              </a:defRPr>
            </a:lvl1pPr>
            <a:lvl2pPr lvl="1" algn="ctr" rtl="0">
              <a:lnSpc>
                <a:spcPct val="100000"/>
              </a:lnSpc>
              <a:spcBef>
                <a:spcPts val="1600"/>
              </a:spcBef>
              <a:spcAft>
                <a:spcPts val="0"/>
              </a:spcAft>
              <a:buNone/>
              <a:defRPr sz="2400">
                <a:solidFill>
                  <a:schemeClr val="dk1"/>
                </a:solidFill>
                <a:latin typeface="Bebas Neue"/>
                <a:ea typeface="Bebas Neue"/>
                <a:cs typeface="Bebas Neue"/>
                <a:sym typeface="Bebas Neue"/>
              </a:defRPr>
            </a:lvl2pPr>
            <a:lvl3pPr lvl="2" algn="ctr" rtl="0">
              <a:lnSpc>
                <a:spcPct val="100000"/>
              </a:lnSpc>
              <a:spcBef>
                <a:spcPts val="1600"/>
              </a:spcBef>
              <a:spcAft>
                <a:spcPts val="0"/>
              </a:spcAft>
              <a:buNone/>
              <a:defRPr sz="2400">
                <a:solidFill>
                  <a:schemeClr val="dk1"/>
                </a:solidFill>
                <a:latin typeface="Bebas Neue"/>
                <a:ea typeface="Bebas Neue"/>
                <a:cs typeface="Bebas Neue"/>
                <a:sym typeface="Bebas Neue"/>
              </a:defRPr>
            </a:lvl3pPr>
            <a:lvl4pPr lvl="3" algn="ctr" rtl="0">
              <a:lnSpc>
                <a:spcPct val="100000"/>
              </a:lnSpc>
              <a:spcBef>
                <a:spcPts val="1600"/>
              </a:spcBef>
              <a:spcAft>
                <a:spcPts val="0"/>
              </a:spcAft>
              <a:buNone/>
              <a:defRPr sz="2400">
                <a:solidFill>
                  <a:schemeClr val="dk1"/>
                </a:solidFill>
                <a:latin typeface="Bebas Neue"/>
                <a:ea typeface="Bebas Neue"/>
                <a:cs typeface="Bebas Neue"/>
                <a:sym typeface="Bebas Neue"/>
              </a:defRPr>
            </a:lvl4pPr>
            <a:lvl5pPr lvl="4" algn="ctr" rtl="0">
              <a:lnSpc>
                <a:spcPct val="100000"/>
              </a:lnSpc>
              <a:spcBef>
                <a:spcPts val="1600"/>
              </a:spcBef>
              <a:spcAft>
                <a:spcPts val="0"/>
              </a:spcAft>
              <a:buNone/>
              <a:defRPr sz="2400">
                <a:solidFill>
                  <a:schemeClr val="dk1"/>
                </a:solidFill>
                <a:latin typeface="Bebas Neue"/>
                <a:ea typeface="Bebas Neue"/>
                <a:cs typeface="Bebas Neue"/>
                <a:sym typeface="Bebas Neue"/>
              </a:defRPr>
            </a:lvl5pPr>
            <a:lvl6pPr lvl="5" algn="ctr" rtl="0">
              <a:lnSpc>
                <a:spcPct val="100000"/>
              </a:lnSpc>
              <a:spcBef>
                <a:spcPts val="1600"/>
              </a:spcBef>
              <a:spcAft>
                <a:spcPts val="0"/>
              </a:spcAft>
              <a:buNone/>
              <a:defRPr sz="2400">
                <a:solidFill>
                  <a:schemeClr val="dk1"/>
                </a:solidFill>
                <a:latin typeface="Bebas Neue"/>
                <a:ea typeface="Bebas Neue"/>
                <a:cs typeface="Bebas Neue"/>
                <a:sym typeface="Bebas Neue"/>
              </a:defRPr>
            </a:lvl6pPr>
            <a:lvl7pPr lvl="6" algn="ctr" rtl="0">
              <a:lnSpc>
                <a:spcPct val="100000"/>
              </a:lnSpc>
              <a:spcBef>
                <a:spcPts val="1600"/>
              </a:spcBef>
              <a:spcAft>
                <a:spcPts val="0"/>
              </a:spcAft>
              <a:buNone/>
              <a:defRPr sz="2400">
                <a:solidFill>
                  <a:schemeClr val="dk1"/>
                </a:solidFill>
                <a:latin typeface="Bebas Neue"/>
                <a:ea typeface="Bebas Neue"/>
                <a:cs typeface="Bebas Neue"/>
                <a:sym typeface="Bebas Neue"/>
              </a:defRPr>
            </a:lvl7pPr>
            <a:lvl8pPr lvl="7" algn="ctr" rtl="0">
              <a:lnSpc>
                <a:spcPct val="100000"/>
              </a:lnSpc>
              <a:spcBef>
                <a:spcPts val="1600"/>
              </a:spcBef>
              <a:spcAft>
                <a:spcPts val="0"/>
              </a:spcAft>
              <a:buNone/>
              <a:defRPr sz="2400">
                <a:solidFill>
                  <a:schemeClr val="dk1"/>
                </a:solidFill>
                <a:latin typeface="Bebas Neue"/>
                <a:ea typeface="Bebas Neue"/>
                <a:cs typeface="Bebas Neue"/>
                <a:sym typeface="Bebas Neue"/>
              </a:defRPr>
            </a:lvl8pPr>
            <a:lvl9pPr lvl="8" algn="ctr" rtl="0">
              <a:lnSpc>
                <a:spcPct val="100000"/>
              </a:lnSpc>
              <a:spcBef>
                <a:spcPts val="1600"/>
              </a:spcBef>
              <a:spcAft>
                <a:spcPts val="1600"/>
              </a:spcAft>
              <a:buNone/>
              <a:defRPr sz="2400">
                <a:solidFill>
                  <a:schemeClr val="dk1"/>
                </a:solidFill>
                <a:latin typeface="Bebas Neue"/>
                <a:ea typeface="Bebas Neue"/>
                <a:cs typeface="Bebas Neue"/>
                <a:sym typeface="Bebas Neue"/>
              </a:defRPr>
            </a:lvl9pPr>
          </a:lstStyle>
          <a:p>
            <a:endParaRPr/>
          </a:p>
        </p:txBody>
      </p:sp>
      <p:sp>
        <p:nvSpPr>
          <p:cNvPr id="118" name="Google Shape;118;p19"/>
          <p:cNvSpPr txBox="1">
            <a:spLocks noGrp="1"/>
          </p:cNvSpPr>
          <p:nvPr>
            <p:ph type="subTitle" idx="14"/>
          </p:nvPr>
        </p:nvSpPr>
        <p:spPr>
          <a:xfrm>
            <a:off x="758059" y="2413216"/>
            <a:ext cx="2039100" cy="5490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solidFill>
                  <a:schemeClr val="dk1"/>
                </a:solidFill>
                <a:latin typeface="Bebas Neue"/>
                <a:ea typeface="Bebas Neue"/>
                <a:cs typeface="Bebas Neue"/>
                <a:sym typeface="Bebas Neue"/>
              </a:defRPr>
            </a:lvl1pPr>
            <a:lvl2pPr lvl="1" algn="ctr" rtl="0">
              <a:lnSpc>
                <a:spcPct val="100000"/>
              </a:lnSpc>
              <a:spcBef>
                <a:spcPts val="1600"/>
              </a:spcBef>
              <a:spcAft>
                <a:spcPts val="0"/>
              </a:spcAft>
              <a:buNone/>
              <a:defRPr sz="2400">
                <a:solidFill>
                  <a:schemeClr val="dk1"/>
                </a:solidFill>
                <a:latin typeface="Bebas Neue"/>
                <a:ea typeface="Bebas Neue"/>
                <a:cs typeface="Bebas Neue"/>
                <a:sym typeface="Bebas Neue"/>
              </a:defRPr>
            </a:lvl2pPr>
            <a:lvl3pPr lvl="2" algn="ctr" rtl="0">
              <a:lnSpc>
                <a:spcPct val="100000"/>
              </a:lnSpc>
              <a:spcBef>
                <a:spcPts val="1600"/>
              </a:spcBef>
              <a:spcAft>
                <a:spcPts val="0"/>
              </a:spcAft>
              <a:buNone/>
              <a:defRPr sz="2400">
                <a:solidFill>
                  <a:schemeClr val="dk1"/>
                </a:solidFill>
                <a:latin typeface="Bebas Neue"/>
                <a:ea typeface="Bebas Neue"/>
                <a:cs typeface="Bebas Neue"/>
                <a:sym typeface="Bebas Neue"/>
              </a:defRPr>
            </a:lvl3pPr>
            <a:lvl4pPr lvl="3" algn="ctr" rtl="0">
              <a:lnSpc>
                <a:spcPct val="100000"/>
              </a:lnSpc>
              <a:spcBef>
                <a:spcPts val="1600"/>
              </a:spcBef>
              <a:spcAft>
                <a:spcPts val="0"/>
              </a:spcAft>
              <a:buNone/>
              <a:defRPr sz="2400">
                <a:solidFill>
                  <a:schemeClr val="dk1"/>
                </a:solidFill>
                <a:latin typeface="Bebas Neue"/>
                <a:ea typeface="Bebas Neue"/>
                <a:cs typeface="Bebas Neue"/>
                <a:sym typeface="Bebas Neue"/>
              </a:defRPr>
            </a:lvl4pPr>
            <a:lvl5pPr lvl="4" algn="ctr" rtl="0">
              <a:lnSpc>
                <a:spcPct val="100000"/>
              </a:lnSpc>
              <a:spcBef>
                <a:spcPts val="1600"/>
              </a:spcBef>
              <a:spcAft>
                <a:spcPts val="0"/>
              </a:spcAft>
              <a:buNone/>
              <a:defRPr sz="2400">
                <a:solidFill>
                  <a:schemeClr val="dk1"/>
                </a:solidFill>
                <a:latin typeface="Bebas Neue"/>
                <a:ea typeface="Bebas Neue"/>
                <a:cs typeface="Bebas Neue"/>
                <a:sym typeface="Bebas Neue"/>
              </a:defRPr>
            </a:lvl5pPr>
            <a:lvl6pPr lvl="5" algn="ctr" rtl="0">
              <a:lnSpc>
                <a:spcPct val="100000"/>
              </a:lnSpc>
              <a:spcBef>
                <a:spcPts val="1600"/>
              </a:spcBef>
              <a:spcAft>
                <a:spcPts val="0"/>
              </a:spcAft>
              <a:buNone/>
              <a:defRPr sz="2400">
                <a:solidFill>
                  <a:schemeClr val="dk1"/>
                </a:solidFill>
                <a:latin typeface="Bebas Neue"/>
                <a:ea typeface="Bebas Neue"/>
                <a:cs typeface="Bebas Neue"/>
                <a:sym typeface="Bebas Neue"/>
              </a:defRPr>
            </a:lvl6pPr>
            <a:lvl7pPr lvl="6" algn="ctr" rtl="0">
              <a:lnSpc>
                <a:spcPct val="100000"/>
              </a:lnSpc>
              <a:spcBef>
                <a:spcPts val="1600"/>
              </a:spcBef>
              <a:spcAft>
                <a:spcPts val="0"/>
              </a:spcAft>
              <a:buNone/>
              <a:defRPr sz="2400">
                <a:solidFill>
                  <a:schemeClr val="dk1"/>
                </a:solidFill>
                <a:latin typeface="Bebas Neue"/>
                <a:ea typeface="Bebas Neue"/>
                <a:cs typeface="Bebas Neue"/>
                <a:sym typeface="Bebas Neue"/>
              </a:defRPr>
            </a:lvl7pPr>
            <a:lvl8pPr lvl="7" algn="ctr" rtl="0">
              <a:lnSpc>
                <a:spcPct val="100000"/>
              </a:lnSpc>
              <a:spcBef>
                <a:spcPts val="1600"/>
              </a:spcBef>
              <a:spcAft>
                <a:spcPts val="0"/>
              </a:spcAft>
              <a:buNone/>
              <a:defRPr sz="2400">
                <a:solidFill>
                  <a:schemeClr val="dk1"/>
                </a:solidFill>
                <a:latin typeface="Bebas Neue"/>
                <a:ea typeface="Bebas Neue"/>
                <a:cs typeface="Bebas Neue"/>
                <a:sym typeface="Bebas Neue"/>
              </a:defRPr>
            </a:lvl8pPr>
            <a:lvl9pPr lvl="8" algn="ctr" rtl="0">
              <a:lnSpc>
                <a:spcPct val="100000"/>
              </a:lnSpc>
              <a:spcBef>
                <a:spcPts val="1600"/>
              </a:spcBef>
              <a:spcAft>
                <a:spcPts val="1600"/>
              </a:spcAft>
              <a:buNone/>
              <a:defRPr sz="2400">
                <a:solidFill>
                  <a:schemeClr val="dk1"/>
                </a:solidFill>
                <a:latin typeface="Bebas Neue"/>
                <a:ea typeface="Bebas Neue"/>
                <a:cs typeface="Bebas Neue"/>
                <a:sym typeface="Bebas Neue"/>
              </a:defRPr>
            </a:lvl9pPr>
          </a:lstStyle>
          <a:p>
            <a:endParaRPr/>
          </a:p>
        </p:txBody>
      </p:sp>
      <p:sp>
        <p:nvSpPr>
          <p:cNvPr id="119" name="Google Shape;119;p19"/>
          <p:cNvSpPr txBox="1">
            <a:spLocks noGrp="1"/>
          </p:cNvSpPr>
          <p:nvPr>
            <p:ph type="subTitle" idx="15"/>
          </p:nvPr>
        </p:nvSpPr>
        <p:spPr>
          <a:xfrm>
            <a:off x="6342993" y="3511204"/>
            <a:ext cx="2039100" cy="549000"/>
          </a:xfrm>
          <a:prstGeom prst="rect">
            <a:avLst/>
          </a:prstGeom>
          <a:solidFill>
            <a:schemeClr val="accent1"/>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latin typeface="Bebas Neue"/>
                <a:ea typeface="Bebas Neue"/>
                <a:cs typeface="Bebas Neue"/>
                <a:sym typeface="Bebas Neue"/>
              </a:defRPr>
            </a:lvl1pPr>
            <a:lvl2pPr lvl="1" algn="ctr" rtl="0">
              <a:lnSpc>
                <a:spcPct val="100000"/>
              </a:lnSpc>
              <a:spcBef>
                <a:spcPts val="1600"/>
              </a:spcBef>
              <a:spcAft>
                <a:spcPts val="0"/>
              </a:spcAft>
              <a:buNone/>
              <a:defRPr sz="2400">
                <a:latin typeface="Bebas Neue"/>
                <a:ea typeface="Bebas Neue"/>
                <a:cs typeface="Bebas Neue"/>
                <a:sym typeface="Bebas Neue"/>
              </a:defRPr>
            </a:lvl2pPr>
            <a:lvl3pPr lvl="2" algn="ctr" rtl="0">
              <a:lnSpc>
                <a:spcPct val="100000"/>
              </a:lnSpc>
              <a:spcBef>
                <a:spcPts val="1600"/>
              </a:spcBef>
              <a:spcAft>
                <a:spcPts val="0"/>
              </a:spcAft>
              <a:buNone/>
              <a:defRPr sz="2400">
                <a:latin typeface="Bebas Neue"/>
                <a:ea typeface="Bebas Neue"/>
                <a:cs typeface="Bebas Neue"/>
                <a:sym typeface="Bebas Neue"/>
              </a:defRPr>
            </a:lvl3pPr>
            <a:lvl4pPr lvl="3" algn="ctr" rtl="0">
              <a:lnSpc>
                <a:spcPct val="100000"/>
              </a:lnSpc>
              <a:spcBef>
                <a:spcPts val="1600"/>
              </a:spcBef>
              <a:spcAft>
                <a:spcPts val="0"/>
              </a:spcAft>
              <a:buNone/>
              <a:defRPr sz="2400">
                <a:latin typeface="Bebas Neue"/>
                <a:ea typeface="Bebas Neue"/>
                <a:cs typeface="Bebas Neue"/>
                <a:sym typeface="Bebas Neue"/>
              </a:defRPr>
            </a:lvl4pPr>
            <a:lvl5pPr lvl="4" algn="ctr" rtl="0">
              <a:lnSpc>
                <a:spcPct val="100000"/>
              </a:lnSpc>
              <a:spcBef>
                <a:spcPts val="1600"/>
              </a:spcBef>
              <a:spcAft>
                <a:spcPts val="0"/>
              </a:spcAft>
              <a:buNone/>
              <a:defRPr sz="2400">
                <a:latin typeface="Bebas Neue"/>
                <a:ea typeface="Bebas Neue"/>
                <a:cs typeface="Bebas Neue"/>
                <a:sym typeface="Bebas Neue"/>
              </a:defRPr>
            </a:lvl5pPr>
            <a:lvl6pPr lvl="5" algn="ctr" rtl="0">
              <a:lnSpc>
                <a:spcPct val="100000"/>
              </a:lnSpc>
              <a:spcBef>
                <a:spcPts val="1600"/>
              </a:spcBef>
              <a:spcAft>
                <a:spcPts val="0"/>
              </a:spcAft>
              <a:buNone/>
              <a:defRPr sz="2400">
                <a:latin typeface="Bebas Neue"/>
                <a:ea typeface="Bebas Neue"/>
                <a:cs typeface="Bebas Neue"/>
                <a:sym typeface="Bebas Neue"/>
              </a:defRPr>
            </a:lvl6pPr>
            <a:lvl7pPr lvl="6" algn="ctr" rtl="0">
              <a:lnSpc>
                <a:spcPct val="100000"/>
              </a:lnSpc>
              <a:spcBef>
                <a:spcPts val="1600"/>
              </a:spcBef>
              <a:spcAft>
                <a:spcPts val="0"/>
              </a:spcAft>
              <a:buNone/>
              <a:defRPr sz="2400">
                <a:latin typeface="Bebas Neue"/>
                <a:ea typeface="Bebas Neue"/>
                <a:cs typeface="Bebas Neue"/>
                <a:sym typeface="Bebas Neue"/>
              </a:defRPr>
            </a:lvl7pPr>
            <a:lvl8pPr lvl="7" algn="ctr" rtl="0">
              <a:lnSpc>
                <a:spcPct val="100000"/>
              </a:lnSpc>
              <a:spcBef>
                <a:spcPts val="1600"/>
              </a:spcBef>
              <a:spcAft>
                <a:spcPts val="0"/>
              </a:spcAft>
              <a:buNone/>
              <a:defRPr sz="2400">
                <a:latin typeface="Bebas Neue"/>
                <a:ea typeface="Bebas Neue"/>
                <a:cs typeface="Bebas Neue"/>
                <a:sym typeface="Bebas Neue"/>
              </a:defRPr>
            </a:lvl8pPr>
            <a:lvl9pPr lvl="8" algn="ctr" rtl="0">
              <a:lnSpc>
                <a:spcPct val="100000"/>
              </a:lnSpc>
              <a:spcBef>
                <a:spcPts val="1600"/>
              </a:spcBef>
              <a:spcAft>
                <a:spcPts val="1600"/>
              </a:spcAft>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TITLE_1">
    <p:bg>
      <p:bgPr>
        <a:solidFill>
          <a:schemeClr val="lt1"/>
        </a:solidFill>
        <a:effectLst/>
      </p:bgPr>
    </p:bg>
    <p:spTree>
      <p:nvGrpSpPr>
        <p:cNvPr id="1" name="Shape 120"/>
        <p:cNvGrpSpPr/>
        <p:nvPr/>
      </p:nvGrpSpPr>
      <p:grpSpPr>
        <a:xfrm>
          <a:off x="0" y="0"/>
          <a:ext cx="0" cy="0"/>
          <a:chOff x="0" y="0"/>
          <a:chExt cx="0" cy="0"/>
        </a:xfrm>
      </p:grpSpPr>
      <p:grpSp>
        <p:nvGrpSpPr>
          <p:cNvPr id="121" name="Google Shape;121;p20"/>
          <p:cNvGrpSpPr/>
          <p:nvPr/>
        </p:nvGrpSpPr>
        <p:grpSpPr>
          <a:xfrm flipH="1">
            <a:off x="705824" y="1"/>
            <a:ext cx="7724951" cy="4001724"/>
            <a:chOff x="705824" y="1"/>
            <a:chExt cx="7724951" cy="4001724"/>
          </a:xfrm>
        </p:grpSpPr>
        <p:sp>
          <p:nvSpPr>
            <p:cNvPr id="122" name="Google Shape;122;p20"/>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a:off x="7735075" y="1"/>
              <a:ext cx="695700" cy="1714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20"/>
          <p:cNvSpPr txBox="1">
            <a:spLocks noGrp="1"/>
          </p:cNvSpPr>
          <p:nvPr>
            <p:ph type="ctrTitle"/>
          </p:nvPr>
        </p:nvSpPr>
        <p:spPr>
          <a:xfrm>
            <a:off x="2643405" y="971050"/>
            <a:ext cx="3368400" cy="8283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5200"/>
              <a:buNone/>
              <a:defRPr sz="7200">
                <a:solidFill>
                  <a:schemeClr val="dk1"/>
                </a:solidFill>
                <a:latin typeface="Fjalla One"/>
                <a:ea typeface="Fjalla One"/>
                <a:cs typeface="Fjalla One"/>
                <a:sym typeface="Fjalla One"/>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
        <p:nvSpPr>
          <p:cNvPr id="125" name="Google Shape;125;p20"/>
          <p:cNvSpPr txBox="1"/>
          <p:nvPr/>
        </p:nvSpPr>
        <p:spPr>
          <a:xfrm>
            <a:off x="719300" y="3686000"/>
            <a:ext cx="4101300" cy="54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000">
                <a:solidFill>
                  <a:schemeClr val="dk1"/>
                </a:solidFill>
                <a:latin typeface="Spartan"/>
                <a:ea typeface="Spartan"/>
                <a:cs typeface="Spartan"/>
                <a:sym typeface="Spartan"/>
              </a:rPr>
              <a:t>CREDITS: This presentation template was created by </a:t>
            </a:r>
            <a:r>
              <a:rPr lang="en" sz="1000">
                <a:solidFill>
                  <a:schemeClr val="dk1"/>
                </a:solidFill>
                <a:uFill>
                  <a:noFill/>
                </a:uFill>
                <a:latin typeface="Spartan"/>
                <a:ea typeface="Spartan"/>
                <a:cs typeface="Spartan"/>
                <a:sym typeface="Spartan"/>
                <a:hlinkClick r:id="rId2">
                  <a:extLst>
                    <a:ext uri="{A12FA001-AC4F-418D-AE19-62706E023703}">
                      <ahyp:hlinkClr xmlns:ahyp="http://schemas.microsoft.com/office/drawing/2018/hyperlinkcolor" val="tx"/>
                    </a:ext>
                  </a:extLst>
                </a:hlinkClick>
              </a:rPr>
              <a:t>Slidesgo</a:t>
            </a:r>
            <a:r>
              <a:rPr lang="en" sz="1000">
                <a:solidFill>
                  <a:schemeClr val="dk1"/>
                </a:solidFill>
                <a:latin typeface="Spartan"/>
                <a:ea typeface="Spartan"/>
                <a:cs typeface="Spartan"/>
                <a:sym typeface="Spartan"/>
              </a:rPr>
              <a:t>, including icons by </a:t>
            </a:r>
            <a:r>
              <a:rPr lang="en" sz="1000">
                <a:solidFill>
                  <a:schemeClr val="dk1"/>
                </a:solidFill>
                <a:uFill>
                  <a:noFill/>
                </a:uFill>
                <a:latin typeface="Spartan"/>
                <a:ea typeface="Spartan"/>
                <a:cs typeface="Spartan"/>
                <a:sym typeface="Spartan"/>
                <a:hlinkClick r:id="rId3">
                  <a:extLst>
                    <a:ext uri="{A12FA001-AC4F-418D-AE19-62706E023703}">
                      <ahyp:hlinkClr xmlns:ahyp="http://schemas.microsoft.com/office/drawing/2018/hyperlinkcolor" val="tx"/>
                    </a:ext>
                  </a:extLst>
                </a:hlinkClick>
              </a:rPr>
              <a:t>Flaticon</a:t>
            </a:r>
            <a:r>
              <a:rPr lang="en" sz="1000">
                <a:solidFill>
                  <a:schemeClr val="dk1"/>
                </a:solidFill>
                <a:latin typeface="Spartan"/>
                <a:ea typeface="Spartan"/>
                <a:cs typeface="Spartan"/>
                <a:sym typeface="Spartan"/>
              </a:rPr>
              <a:t>, and infographics &amp; images by </a:t>
            </a:r>
            <a:r>
              <a:rPr lang="en" sz="1000">
                <a:solidFill>
                  <a:schemeClr val="dk1"/>
                </a:solidFill>
                <a:uFill>
                  <a:noFill/>
                </a:uFill>
                <a:latin typeface="Spartan"/>
                <a:ea typeface="Spartan"/>
                <a:cs typeface="Spartan"/>
                <a:sym typeface="Spartan"/>
                <a:hlinkClick r:id="rId4">
                  <a:extLst>
                    <a:ext uri="{A12FA001-AC4F-418D-AE19-62706E023703}">
                      <ahyp:hlinkClr xmlns:ahyp="http://schemas.microsoft.com/office/drawing/2018/hyperlinkcolor" val="tx"/>
                    </a:ext>
                  </a:extLst>
                </a:hlinkClick>
              </a:rPr>
              <a:t>Freepik</a:t>
            </a:r>
            <a:endParaRPr sz="1000">
              <a:solidFill>
                <a:schemeClr val="dk1"/>
              </a:solidFill>
              <a:latin typeface="Spartan"/>
              <a:ea typeface="Spartan"/>
              <a:cs typeface="Spartan"/>
              <a:sym typeface="Spartan"/>
            </a:endParaRPr>
          </a:p>
        </p:txBody>
      </p:sp>
      <p:sp>
        <p:nvSpPr>
          <p:cNvPr id="126" name="Google Shape;126;p20"/>
          <p:cNvSpPr txBox="1">
            <a:spLocks noGrp="1"/>
          </p:cNvSpPr>
          <p:nvPr>
            <p:ph type="subTitle" idx="1"/>
          </p:nvPr>
        </p:nvSpPr>
        <p:spPr>
          <a:xfrm>
            <a:off x="719300" y="2131200"/>
            <a:ext cx="3290100" cy="137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800"/>
              <a:buNone/>
              <a:defRPr sz="1400">
                <a:solidFill>
                  <a:schemeClr val="dk1"/>
                </a:solidFill>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TITLE_1_1">
    <p:bg>
      <p:bgPr>
        <a:solidFill>
          <a:schemeClr val="lt1"/>
        </a:solidFill>
        <a:effectLst/>
      </p:bgPr>
    </p:bg>
    <p:spTree>
      <p:nvGrpSpPr>
        <p:cNvPr id="1" name="Shape 12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18800" y="1201450"/>
            <a:ext cx="7706400" cy="3398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Char char="⯀"/>
              <a:defRPr sz="1200">
                <a:solidFill>
                  <a:schemeClr val="dk1"/>
                </a:solidFill>
              </a:defRPr>
            </a:lvl1pPr>
            <a:lvl2pPr marL="914400" lvl="1" indent="-317500" rtl="0">
              <a:spcBef>
                <a:spcPts val="0"/>
              </a:spcBef>
              <a:spcAft>
                <a:spcPts val="0"/>
              </a:spcAft>
              <a:buClr>
                <a:schemeClr val="dk1"/>
              </a:buClr>
              <a:buSzPts val="1400"/>
              <a:buFont typeface="Arial"/>
              <a:buChar char="○"/>
              <a:defRPr>
                <a:solidFill>
                  <a:schemeClr val="dk1"/>
                </a:solidFill>
              </a:defRPr>
            </a:lvl2pPr>
            <a:lvl3pPr marL="1371600" lvl="2" indent="-317500" rtl="0">
              <a:spcBef>
                <a:spcPts val="1600"/>
              </a:spcBef>
              <a:spcAft>
                <a:spcPts val="0"/>
              </a:spcAft>
              <a:buClr>
                <a:schemeClr val="dk1"/>
              </a:buClr>
              <a:buSzPts val="1400"/>
              <a:buFont typeface="Arial"/>
              <a:buChar char="■"/>
              <a:defRPr>
                <a:solidFill>
                  <a:schemeClr val="dk1"/>
                </a:solidFill>
              </a:defRPr>
            </a:lvl3pPr>
            <a:lvl4pPr marL="1828800" lvl="3" indent="-317500" rtl="0">
              <a:spcBef>
                <a:spcPts val="1600"/>
              </a:spcBef>
              <a:spcAft>
                <a:spcPts val="0"/>
              </a:spcAft>
              <a:buClr>
                <a:schemeClr val="dk1"/>
              </a:buClr>
              <a:buSzPts val="1400"/>
              <a:buFont typeface="Arial"/>
              <a:buChar char="●"/>
              <a:defRPr>
                <a:solidFill>
                  <a:schemeClr val="dk1"/>
                </a:solidFill>
              </a:defRPr>
            </a:lvl4pPr>
            <a:lvl5pPr marL="2286000" lvl="4" indent="-317500" rtl="0">
              <a:spcBef>
                <a:spcPts val="1600"/>
              </a:spcBef>
              <a:spcAft>
                <a:spcPts val="0"/>
              </a:spcAft>
              <a:buClr>
                <a:schemeClr val="dk1"/>
              </a:buClr>
              <a:buSzPts val="1400"/>
              <a:buFont typeface="Arial"/>
              <a:buChar char="○"/>
              <a:defRPr>
                <a:solidFill>
                  <a:schemeClr val="dk1"/>
                </a:solidFill>
              </a:defRPr>
            </a:lvl5pPr>
            <a:lvl6pPr marL="2743200" lvl="5" indent="-317500" rtl="0">
              <a:spcBef>
                <a:spcPts val="1600"/>
              </a:spcBef>
              <a:spcAft>
                <a:spcPts val="0"/>
              </a:spcAft>
              <a:buClr>
                <a:schemeClr val="dk1"/>
              </a:buClr>
              <a:buSzPts val="1400"/>
              <a:buFont typeface="Arial"/>
              <a:buChar char="■"/>
              <a:defRPr>
                <a:solidFill>
                  <a:schemeClr val="dk1"/>
                </a:solidFill>
              </a:defRPr>
            </a:lvl6pPr>
            <a:lvl7pPr marL="3200400" lvl="6" indent="-317500" rtl="0">
              <a:spcBef>
                <a:spcPts val="1600"/>
              </a:spcBef>
              <a:spcAft>
                <a:spcPts val="0"/>
              </a:spcAft>
              <a:buClr>
                <a:schemeClr val="dk1"/>
              </a:buClr>
              <a:buSzPts val="1400"/>
              <a:buFont typeface="Arial"/>
              <a:buChar char="●"/>
              <a:defRPr>
                <a:solidFill>
                  <a:schemeClr val="dk1"/>
                </a:solidFill>
              </a:defRPr>
            </a:lvl7pPr>
            <a:lvl8pPr marL="3657600" lvl="7" indent="-317500" rtl="0">
              <a:spcBef>
                <a:spcPts val="1600"/>
              </a:spcBef>
              <a:spcAft>
                <a:spcPts val="0"/>
              </a:spcAft>
              <a:buClr>
                <a:schemeClr val="dk1"/>
              </a:buClr>
              <a:buSzPts val="1400"/>
              <a:buFont typeface="Arial"/>
              <a:buChar char="○"/>
              <a:defRPr>
                <a:solidFill>
                  <a:schemeClr val="dk1"/>
                </a:solidFill>
              </a:defRPr>
            </a:lvl8pPr>
            <a:lvl9pPr marL="4114800" lvl="8" indent="-317500" rtl="0">
              <a:spcBef>
                <a:spcPts val="1600"/>
              </a:spcBef>
              <a:spcAft>
                <a:spcPts val="1600"/>
              </a:spcAft>
              <a:buClr>
                <a:schemeClr val="dk1"/>
              </a:buClr>
              <a:buSzPts val="1400"/>
              <a:buFont typeface="Arial"/>
              <a:buChar char="■"/>
              <a:defRPr>
                <a:solidFill>
                  <a:schemeClr val="dk1"/>
                </a:solidFill>
              </a:defRPr>
            </a:lvl9pPr>
          </a:lstStyle>
          <a:p>
            <a:endParaRPr/>
          </a:p>
        </p:txBody>
      </p:sp>
      <p:sp>
        <p:nvSpPr>
          <p:cNvPr id="22" name="Google Shape;22;p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dk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TITLE_1_1_1">
    <p:bg>
      <p:bgPr>
        <a:solidFill>
          <a:schemeClr val="lt2"/>
        </a:solidFill>
        <a:effectLst/>
      </p:bgPr>
    </p:bg>
    <p:spTree>
      <p:nvGrpSpPr>
        <p:cNvPr id="1" name="Shape 128"/>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23"/>
        <p:cNvGrpSpPr/>
        <p:nvPr/>
      </p:nvGrpSpPr>
      <p:grpSpPr>
        <a:xfrm>
          <a:off x="0" y="0"/>
          <a:ext cx="0" cy="0"/>
          <a:chOff x="0" y="0"/>
          <a:chExt cx="0" cy="0"/>
        </a:xfrm>
      </p:grpSpPr>
      <p:grpSp>
        <p:nvGrpSpPr>
          <p:cNvPr id="24" name="Google Shape;24;p5"/>
          <p:cNvGrpSpPr/>
          <p:nvPr/>
        </p:nvGrpSpPr>
        <p:grpSpPr>
          <a:xfrm>
            <a:off x="0" y="-50"/>
            <a:ext cx="9144000" cy="5143500"/>
            <a:chOff x="0" y="-50"/>
            <a:chExt cx="9144000" cy="5143500"/>
          </a:xfrm>
        </p:grpSpPr>
        <p:sp>
          <p:nvSpPr>
            <p:cNvPr id="25" name="Google Shape;25;p5"/>
            <p:cNvSpPr/>
            <p:nvPr/>
          </p:nvSpPr>
          <p:spPr>
            <a:xfrm>
              <a:off x="4572000" y="-50"/>
              <a:ext cx="4572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5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p:nvPr/>
          </p:nvSpPr>
          <p:spPr>
            <a:xfrm>
              <a:off x="3876312" y="539500"/>
              <a:ext cx="695700" cy="69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5"/>
          <p:cNvSpPr txBox="1">
            <a:spLocks noGrp="1"/>
          </p:cNvSpPr>
          <p:nvPr>
            <p:ph type="subTitle" idx="1"/>
          </p:nvPr>
        </p:nvSpPr>
        <p:spPr>
          <a:xfrm>
            <a:off x="5190475" y="2617000"/>
            <a:ext cx="3240300" cy="9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2800"/>
              <a:buNone/>
              <a:defRPr sz="1400">
                <a:solidFill>
                  <a:schemeClr val="dk1"/>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sp>
        <p:nvSpPr>
          <p:cNvPr id="29" name="Google Shape;29;p5"/>
          <p:cNvSpPr txBox="1">
            <a:spLocks noGrp="1"/>
          </p:cNvSpPr>
          <p:nvPr>
            <p:ph type="subTitle" idx="2"/>
          </p:nvPr>
        </p:nvSpPr>
        <p:spPr>
          <a:xfrm>
            <a:off x="713213" y="2617875"/>
            <a:ext cx="3240300" cy="9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2800"/>
              <a:buNone/>
              <a:defRPr sz="1400">
                <a:solidFill>
                  <a:schemeClr val="dk1"/>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sp>
        <p:nvSpPr>
          <p:cNvPr id="30" name="Google Shape;30;p5"/>
          <p:cNvSpPr txBox="1">
            <a:spLocks noGrp="1"/>
          </p:cNvSpPr>
          <p:nvPr>
            <p:ph type="subTitle" idx="3"/>
          </p:nvPr>
        </p:nvSpPr>
        <p:spPr>
          <a:xfrm>
            <a:off x="5190475" y="1832350"/>
            <a:ext cx="3240300" cy="8295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rgbClr val="F3F3F3"/>
              </a:buClr>
              <a:buSzPts val="2800"/>
              <a:buNone/>
              <a:defRPr sz="3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sp>
        <p:nvSpPr>
          <p:cNvPr id="31" name="Google Shape;31;p5"/>
          <p:cNvSpPr txBox="1">
            <a:spLocks noGrp="1"/>
          </p:cNvSpPr>
          <p:nvPr>
            <p:ph type="subTitle" idx="4"/>
          </p:nvPr>
        </p:nvSpPr>
        <p:spPr>
          <a:xfrm>
            <a:off x="713213" y="1831475"/>
            <a:ext cx="3240300" cy="8295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rgbClr val="F3F3F3"/>
              </a:buClr>
              <a:buSzPts val="2800"/>
              <a:buNone/>
              <a:defRPr sz="30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32"/>
        <p:cNvGrpSpPr/>
        <p:nvPr/>
      </p:nvGrpSpPr>
      <p:grpSpPr>
        <a:xfrm>
          <a:off x="0" y="0"/>
          <a:ext cx="0" cy="0"/>
          <a:chOff x="0" y="0"/>
          <a:chExt cx="0" cy="0"/>
        </a:xfrm>
      </p:grpSpPr>
      <p:sp>
        <p:nvSpPr>
          <p:cNvPr id="33" name="Google Shape;33;p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2400"/>
              <a:buNone/>
              <a:defRPr sz="2400">
                <a:solidFill>
                  <a:schemeClr val="lt1"/>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4"/>
        <p:cNvGrpSpPr/>
        <p:nvPr/>
      </p:nvGrpSpPr>
      <p:grpSpPr>
        <a:xfrm>
          <a:off x="0" y="0"/>
          <a:ext cx="0" cy="0"/>
          <a:chOff x="0" y="0"/>
          <a:chExt cx="0" cy="0"/>
        </a:xfrm>
      </p:grpSpPr>
      <p:sp>
        <p:nvSpPr>
          <p:cNvPr id="35" name="Google Shape;35;p7"/>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txBox="1">
            <a:spLocks noGrp="1"/>
          </p:cNvSpPr>
          <p:nvPr>
            <p:ph type="subTitle" idx="1"/>
          </p:nvPr>
        </p:nvSpPr>
        <p:spPr>
          <a:xfrm>
            <a:off x="4121900" y="2840889"/>
            <a:ext cx="4302900" cy="1763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37" name="Google Shape;37;p7"/>
          <p:cNvSpPr txBox="1">
            <a:spLocks noGrp="1"/>
          </p:cNvSpPr>
          <p:nvPr>
            <p:ph type="ctrTitle"/>
          </p:nvPr>
        </p:nvSpPr>
        <p:spPr>
          <a:xfrm>
            <a:off x="3189250" y="340425"/>
            <a:ext cx="4093200" cy="2231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2400"/>
              <a:buNone/>
              <a:defRPr sz="6000"/>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a:endParaRPr/>
          </a:p>
        </p:txBody>
      </p:sp>
      <p:sp>
        <p:nvSpPr>
          <p:cNvPr id="38" name="Google Shape;38;p7"/>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1972825" y="1739075"/>
            <a:ext cx="5198400" cy="16650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3600">
                <a:solidFill>
                  <a:schemeClr val="dk1"/>
                </a:solidFill>
              </a:defRPr>
            </a:lvl1pPr>
            <a:lvl2pPr lvl="1" rtl="0">
              <a:spcBef>
                <a:spcPts val="0"/>
              </a:spcBef>
              <a:spcAft>
                <a:spcPts val="0"/>
              </a:spcAft>
              <a:buClr>
                <a:srgbClr val="F3F3F3"/>
              </a:buClr>
              <a:buSzPts val="4800"/>
              <a:buNone/>
              <a:defRPr sz="4800" b="1">
                <a:solidFill>
                  <a:srgbClr val="F3F3F3"/>
                </a:solidFill>
              </a:defRPr>
            </a:lvl2pPr>
            <a:lvl3pPr lvl="2" rtl="0">
              <a:spcBef>
                <a:spcPts val="0"/>
              </a:spcBef>
              <a:spcAft>
                <a:spcPts val="0"/>
              </a:spcAft>
              <a:buClr>
                <a:srgbClr val="F3F3F3"/>
              </a:buClr>
              <a:buSzPts val="4800"/>
              <a:buNone/>
              <a:defRPr sz="4800" b="1">
                <a:solidFill>
                  <a:srgbClr val="F3F3F3"/>
                </a:solidFill>
              </a:defRPr>
            </a:lvl3pPr>
            <a:lvl4pPr lvl="3" rtl="0">
              <a:spcBef>
                <a:spcPts val="0"/>
              </a:spcBef>
              <a:spcAft>
                <a:spcPts val="0"/>
              </a:spcAft>
              <a:buClr>
                <a:srgbClr val="F3F3F3"/>
              </a:buClr>
              <a:buSzPts val="4800"/>
              <a:buNone/>
              <a:defRPr sz="4800" b="1">
                <a:solidFill>
                  <a:srgbClr val="F3F3F3"/>
                </a:solidFill>
              </a:defRPr>
            </a:lvl4pPr>
            <a:lvl5pPr lvl="4" rtl="0">
              <a:spcBef>
                <a:spcPts val="0"/>
              </a:spcBef>
              <a:spcAft>
                <a:spcPts val="0"/>
              </a:spcAft>
              <a:buClr>
                <a:srgbClr val="F3F3F3"/>
              </a:buClr>
              <a:buSzPts val="4800"/>
              <a:buNone/>
              <a:defRPr sz="4800" b="1">
                <a:solidFill>
                  <a:srgbClr val="F3F3F3"/>
                </a:solidFill>
              </a:defRPr>
            </a:lvl5pPr>
            <a:lvl6pPr lvl="5" rtl="0">
              <a:spcBef>
                <a:spcPts val="0"/>
              </a:spcBef>
              <a:spcAft>
                <a:spcPts val="0"/>
              </a:spcAft>
              <a:buClr>
                <a:srgbClr val="F3F3F3"/>
              </a:buClr>
              <a:buSzPts val="4800"/>
              <a:buNone/>
              <a:defRPr sz="4800" b="1">
                <a:solidFill>
                  <a:srgbClr val="F3F3F3"/>
                </a:solidFill>
              </a:defRPr>
            </a:lvl6pPr>
            <a:lvl7pPr lvl="6" rtl="0">
              <a:spcBef>
                <a:spcPts val="0"/>
              </a:spcBef>
              <a:spcAft>
                <a:spcPts val="0"/>
              </a:spcAft>
              <a:buClr>
                <a:srgbClr val="F3F3F3"/>
              </a:buClr>
              <a:buSzPts val="4800"/>
              <a:buNone/>
              <a:defRPr sz="4800" b="1">
                <a:solidFill>
                  <a:srgbClr val="F3F3F3"/>
                </a:solidFill>
              </a:defRPr>
            </a:lvl7pPr>
            <a:lvl8pPr lvl="7" rtl="0">
              <a:spcBef>
                <a:spcPts val="0"/>
              </a:spcBef>
              <a:spcAft>
                <a:spcPts val="0"/>
              </a:spcAft>
              <a:buClr>
                <a:srgbClr val="F3F3F3"/>
              </a:buClr>
              <a:buSzPts val="4800"/>
              <a:buNone/>
              <a:defRPr sz="4800" b="1">
                <a:solidFill>
                  <a:srgbClr val="F3F3F3"/>
                </a:solidFill>
              </a:defRPr>
            </a:lvl8pPr>
            <a:lvl9pPr lvl="8" rtl="0">
              <a:spcBef>
                <a:spcPts val="0"/>
              </a:spcBef>
              <a:spcAft>
                <a:spcPts val="0"/>
              </a:spcAft>
              <a:buClr>
                <a:srgbClr val="F3F3F3"/>
              </a:buClr>
              <a:buSzPts val="4800"/>
              <a:buNone/>
              <a:defRPr sz="4800" b="1">
                <a:solidFill>
                  <a:srgbClr val="F3F3F3"/>
                </a:solidFill>
              </a:defRPr>
            </a:lvl9pPr>
          </a:lstStyle>
          <a:p>
            <a:endParaRPr/>
          </a:p>
        </p:txBody>
      </p:sp>
      <p:sp>
        <p:nvSpPr>
          <p:cNvPr id="41" name="Google Shape;41;p8"/>
          <p:cNvSpPr/>
          <p:nvPr/>
        </p:nvSpPr>
        <p:spPr>
          <a:xfrm flipH="1">
            <a:off x="4224138" y="539500"/>
            <a:ext cx="695700" cy="69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2"/>
        <p:cNvGrpSpPr/>
        <p:nvPr/>
      </p:nvGrpSpPr>
      <p:grpSpPr>
        <a:xfrm>
          <a:off x="0" y="0"/>
          <a:ext cx="0" cy="0"/>
          <a:chOff x="0" y="0"/>
          <a:chExt cx="0" cy="0"/>
        </a:xfrm>
      </p:grpSpPr>
      <p:sp>
        <p:nvSpPr>
          <p:cNvPr id="43" name="Google Shape;43;p9"/>
          <p:cNvSpPr/>
          <p:nvPr/>
        </p:nvSpPr>
        <p:spPr>
          <a:xfrm>
            <a:off x="7735074" y="0"/>
            <a:ext cx="695700" cy="459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hasCustomPrompt="1"/>
          </p:nvPr>
        </p:nvSpPr>
        <p:spPr>
          <a:xfrm>
            <a:off x="6691374" y="1166635"/>
            <a:ext cx="1587000" cy="559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6000"/>
            </a:lvl1pPr>
            <a:lvl2pPr lvl="1" algn="r" rtl="0">
              <a:spcBef>
                <a:spcPts val="0"/>
              </a:spcBef>
              <a:spcAft>
                <a:spcPts val="0"/>
              </a:spcAft>
              <a:buSzPts val="12000"/>
              <a:buFont typeface="Staatliches"/>
              <a:buNone/>
              <a:defRPr sz="12000">
                <a:latin typeface="Staatliches"/>
                <a:ea typeface="Staatliches"/>
                <a:cs typeface="Staatliches"/>
                <a:sym typeface="Staatliches"/>
              </a:defRPr>
            </a:lvl2pPr>
            <a:lvl3pPr lvl="2" algn="r" rtl="0">
              <a:spcBef>
                <a:spcPts val="0"/>
              </a:spcBef>
              <a:spcAft>
                <a:spcPts val="0"/>
              </a:spcAft>
              <a:buSzPts val="12000"/>
              <a:buFont typeface="Staatliches"/>
              <a:buNone/>
              <a:defRPr sz="12000">
                <a:latin typeface="Staatliches"/>
                <a:ea typeface="Staatliches"/>
                <a:cs typeface="Staatliches"/>
                <a:sym typeface="Staatliches"/>
              </a:defRPr>
            </a:lvl3pPr>
            <a:lvl4pPr lvl="3" algn="r" rtl="0">
              <a:spcBef>
                <a:spcPts val="0"/>
              </a:spcBef>
              <a:spcAft>
                <a:spcPts val="0"/>
              </a:spcAft>
              <a:buSzPts val="12000"/>
              <a:buFont typeface="Staatliches"/>
              <a:buNone/>
              <a:defRPr sz="12000">
                <a:latin typeface="Staatliches"/>
                <a:ea typeface="Staatliches"/>
                <a:cs typeface="Staatliches"/>
                <a:sym typeface="Staatliches"/>
              </a:defRPr>
            </a:lvl4pPr>
            <a:lvl5pPr lvl="4" algn="r" rtl="0">
              <a:spcBef>
                <a:spcPts val="0"/>
              </a:spcBef>
              <a:spcAft>
                <a:spcPts val="0"/>
              </a:spcAft>
              <a:buSzPts val="12000"/>
              <a:buFont typeface="Staatliches"/>
              <a:buNone/>
              <a:defRPr sz="12000">
                <a:latin typeface="Staatliches"/>
                <a:ea typeface="Staatliches"/>
                <a:cs typeface="Staatliches"/>
                <a:sym typeface="Staatliches"/>
              </a:defRPr>
            </a:lvl5pPr>
            <a:lvl6pPr lvl="5" algn="r" rtl="0">
              <a:spcBef>
                <a:spcPts val="0"/>
              </a:spcBef>
              <a:spcAft>
                <a:spcPts val="0"/>
              </a:spcAft>
              <a:buSzPts val="12000"/>
              <a:buFont typeface="Staatliches"/>
              <a:buNone/>
              <a:defRPr sz="12000">
                <a:latin typeface="Staatliches"/>
                <a:ea typeface="Staatliches"/>
                <a:cs typeface="Staatliches"/>
                <a:sym typeface="Staatliches"/>
              </a:defRPr>
            </a:lvl6pPr>
            <a:lvl7pPr lvl="6" algn="r" rtl="0">
              <a:spcBef>
                <a:spcPts val="0"/>
              </a:spcBef>
              <a:spcAft>
                <a:spcPts val="0"/>
              </a:spcAft>
              <a:buSzPts val="12000"/>
              <a:buFont typeface="Staatliches"/>
              <a:buNone/>
              <a:defRPr sz="12000">
                <a:latin typeface="Staatliches"/>
                <a:ea typeface="Staatliches"/>
                <a:cs typeface="Staatliches"/>
                <a:sym typeface="Staatliches"/>
              </a:defRPr>
            </a:lvl7pPr>
            <a:lvl8pPr lvl="7" algn="r" rtl="0">
              <a:spcBef>
                <a:spcPts val="0"/>
              </a:spcBef>
              <a:spcAft>
                <a:spcPts val="0"/>
              </a:spcAft>
              <a:buSzPts val="12000"/>
              <a:buFont typeface="Staatliches"/>
              <a:buNone/>
              <a:defRPr sz="12000">
                <a:latin typeface="Staatliches"/>
                <a:ea typeface="Staatliches"/>
                <a:cs typeface="Staatliches"/>
                <a:sym typeface="Staatliches"/>
              </a:defRPr>
            </a:lvl8pPr>
            <a:lvl9pPr lvl="8" algn="r" rtl="0">
              <a:spcBef>
                <a:spcPts val="0"/>
              </a:spcBef>
              <a:spcAft>
                <a:spcPts val="0"/>
              </a:spcAft>
              <a:buSzPts val="12000"/>
              <a:buFont typeface="Staatliches"/>
              <a:buNone/>
              <a:defRPr sz="12000">
                <a:latin typeface="Staatliches"/>
                <a:ea typeface="Staatliches"/>
                <a:cs typeface="Staatliches"/>
                <a:sym typeface="Staatliches"/>
              </a:defRPr>
            </a:lvl9pPr>
          </a:lstStyle>
          <a:p>
            <a:r>
              <a:t>xx%</a:t>
            </a:r>
          </a:p>
        </p:txBody>
      </p:sp>
      <p:sp>
        <p:nvSpPr>
          <p:cNvPr id="45" name="Google Shape;45;p9"/>
          <p:cNvSpPr txBox="1">
            <a:spLocks noGrp="1"/>
          </p:cNvSpPr>
          <p:nvPr>
            <p:ph type="subTitle" idx="1"/>
          </p:nvPr>
        </p:nvSpPr>
        <p:spPr>
          <a:xfrm>
            <a:off x="2979164" y="3926773"/>
            <a:ext cx="5299200" cy="66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3F3F3"/>
              </a:buClr>
              <a:buSzPts val="1100"/>
              <a:buNone/>
              <a:defRPr sz="1400"/>
            </a:lvl1pPr>
            <a:lvl2pPr lvl="1" algn="r" rtl="0">
              <a:lnSpc>
                <a:spcPct val="100000"/>
              </a:lnSpc>
              <a:spcBef>
                <a:spcPts val="0"/>
              </a:spcBef>
              <a:spcAft>
                <a:spcPts val="0"/>
              </a:spcAft>
              <a:buClr>
                <a:srgbClr val="F3F3F3"/>
              </a:buClr>
              <a:buSzPts val="1100"/>
              <a:buNone/>
              <a:defRPr sz="1100">
                <a:solidFill>
                  <a:srgbClr val="F3F3F3"/>
                </a:solidFill>
              </a:defRPr>
            </a:lvl2pPr>
            <a:lvl3pPr lvl="2" algn="r" rtl="0">
              <a:lnSpc>
                <a:spcPct val="100000"/>
              </a:lnSpc>
              <a:spcBef>
                <a:spcPts val="0"/>
              </a:spcBef>
              <a:spcAft>
                <a:spcPts val="0"/>
              </a:spcAft>
              <a:buClr>
                <a:srgbClr val="F3F3F3"/>
              </a:buClr>
              <a:buSzPts val="1100"/>
              <a:buNone/>
              <a:defRPr sz="1100">
                <a:solidFill>
                  <a:srgbClr val="F3F3F3"/>
                </a:solidFill>
              </a:defRPr>
            </a:lvl3pPr>
            <a:lvl4pPr lvl="3" algn="r" rtl="0">
              <a:lnSpc>
                <a:spcPct val="100000"/>
              </a:lnSpc>
              <a:spcBef>
                <a:spcPts val="0"/>
              </a:spcBef>
              <a:spcAft>
                <a:spcPts val="0"/>
              </a:spcAft>
              <a:buClr>
                <a:srgbClr val="F3F3F3"/>
              </a:buClr>
              <a:buSzPts val="1100"/>
              <a:buNone/>
              <a:defRPr sz="1100">
                <a:solidFill>
                  <a:srgbClr val="F3F3F3"/>
                </a:solidFill>
              </a:defRPr>
            </a:lvl4pPr>
            <a:lvl5pPr lvl="4" algn="r" rtl="0">
              <a:lnSpc>
                <a:spcPct val="100000"/>
              </a:lnSpc>
              <a:spcBef>
                <a:spcPts val="0"/>
              </a:spcBef>
              <a:spcAft>
                <a:spcPts val="0"/>
              </a:spcAft>
              <a:buClr>
                <a:srgbClr val="F3F3F3"/>
              </a:buClr>
              <a:buSzPts val="1100"/>
              <a:buNone/>
              <a:defRPr sz="1100">
                <a:solidFill>
                  <a:srgbClr val="F3F3F3"/>
                </a:solidFill>
              </a:defRPr>
            </a:lvl5pPr>
            <a:lvl6pPr lvl="5" algn="r" rtl="0">
              <a:lnSpc>
                <a:spcPct val="100000"/>
              </a:lnSpc>
              <a:spcBef>
                <a:spcPts val="0"/>
              </a:spcBef>
              <a:spcAft>
                <a:spcPts val="0"/>
              </a:spcAft>
              <a:buClr>
                <a:srgbClr val="F3F3F3"/>
              </a:buClr>
              <a:buSzPts val="1100"/>
              <a:buNone/>
              <a:defRPr sz="1100">
                <a:solidFill>
                  <a:srgbClr val="F3F3F3"/>
                </a:solidFill>
              </a:defRPr>
            </a:lvl6pPr>
            <a:lvl7pPr lvl="6" algn="r" rtl="0">
              <a:lnSpc>
                <a:spcPct val="100000"/>
              </a:lnSpc>
              <a:spcBef>
                <a:spcPts val="0"/>
              </a:spcBef>
              <a:spcAft>
                <a:spcPts val="0"/>
              </a:spcAft>
              <a:buClr>
                <a:srgbClr val="F3F3F3"/>
              </a:buClr>
              <a:buSzPts val="1100"/>
              <a:buNone/>
              <a:defRPr sz="1100">
                <a:solidFill>
                  <a:srgbClr val="F3F3F3"/>
                </a:solidFill>
              </a:defRPr>
            </a:lvl7pPr>
            <a:lvl8pPr lvl="7" algn="r" rtl="0">
              <a:lnSpc>
                <a:spcPct val="100000"/>
              </a:lnSpc>
              <a:spcBef>
                <a:spcPts val="0"/>
              </a:spcBef>
              <a:spcAft>
                <a:spcPts val="0"/>
              </a:spcAft>
              <a:buClr>
                <a:srgbClr val="F3F3F3"/>
              </a:buClr>
              <a:buSzPts val="1100"/>
              <a:buNone/>
              <a:defRPr sz="1100">
                <a:solidFill>
                  <a:srgbClr val="F3F3F3"/>
                </a:solidFill>
              </a:defRPr>
            </a:lvl8pPr>
            <a:lvl9pPr lvl="8" algn="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46" name="Google Shape;46;p9"/>
          <p:cNvSpPr txBox="1">
            <a:spLocks noGrp="1"/>
          </p:cNvSpPr>
          <p:nvPr>
            <p:ph type="ctrTitle" idx="2"/>
          </p:nvPr>
        </p:nvSpPr>
        <p:spPr>
          <a:xfrm>
            <a:off x="4185164" y="1737198"/>
            <a:ext cx="4093200" cy="2231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2400"/>
              <a:buNone/>
              <a:defRPr sz="6000"/>
            </a:lvl1pPr>
            <a:lvl2pPr lvl="1" algn="r" rtl="0">
              <a:spcBef>
                <a:spcPts val="0"/>
              </a:spcBef>
              <a:spcAft>
                <a:spcPts val="0"/>
              </a:spcAft>
              <a:buClr>
                <a:srgbClr val="F3F3F3"/>
              </a:buClr>
              <a:buSzPts val="2400"/>
              <a:buNone/>
              <a:defRPr sz="2400">
                <a:solidFill>
                  <a:srgbClr val="F3F3F3"/>
                </a:solidFill>
              </a:defRPr>
            </a:lvl2pPr>
            <a:lvl3pPr lvl="2" algn="r" rtl="0">
              <a:spcBef>
                <a:spcPts val="0"/>
              </a:spcBef>
              <a:spcAft>
                <a:spcPts val="0"/>
              </a:spcAft>
              <a:buClr>
                <a:srgbClr val="F3F3F3"/>
              </a:buClr>
              <a:buSzPts val="2400"/>
              <a:buNone/>
              <a:defRPr sz="2400">
                <a:solidFill>
                  <a:srgbClr val="F3F3F3"/>
                </a:solidFill>
              </a:defRPr>
            </a:lvl3pPr>
            <a:lvl4pPr lvl="3" algn="r" rtl="0">
              <a:spcBef>
                <a:spcPts val="0"/>
              </a:spcBef>
              <a:spcAft>
                <a:spcPts val="0"/>
              </a:spcAft>
              <a:buClr>
                <a:srgbClr val="F3F3F3"/>
              </a:buClr>
              <a:buSzPts val="2400"/>
              <a:buNone/>
              <a:defRPr sz="2400">
                <a:solidFill>
                  <a:srgbClr val="F3F3F3"/>
                </a:solidFill>
              </a:defRPr>
            </a:lvl4pPr>
            <a:lvl5pPr lvl="4" algn="r" rtl="0">
              <a:spcBef>
                <a:spcPts val="0"/>
              </a:spcBef>
              <a:spcAft>
                <a:spcPts val="0"/>
              </a:spcAft>
              <a:buClr>
                <a:srgbClr val="F3F3F3"/>
              </a:buClr>
              <a:buSzPts val="2400"/>
              <a:buNone/>
              <a:defRPr sz="2400">
                <a:solidFill>
                  <a:srgbClr val="F3F3F3"/>
                </a:solidFill>
              </a:defRPr>
            </a:lvl5pPr>
            <a:lvl6pPr lvl="5" algn="r" rtl="0">
              <a:spcBef>
                <a:spcPts val="0"/>
              </a:spcBef>
              <a:spcAft>
                <a:spcPts val="0"/>
              </a:spcAft>
              <a:buClr>
                <a:srgbClr val="F3F3F3"/>
              </a:buClr>
              <a:buSzPts val="2400"/>
              <a:buNone/>
              <a:defRPr sz="2400">
                <a:solidFill>
                  <a:srgbClr val="F3F3F3"/>
                </a:solidFill>
              </a:defRPr>
            </a:lvl6pPr>
            <a:lvl7pPr lvl="6" algn="r" rtl="0">
              <a:spcBef>
                <a:spcPts val="0"/>
              </a:spcBef>
              <a:spcAft>
                <a:spcPts val="0"/>
              </a:spcAft>
              <a:buClr>
                <a:srgbClr val="F3F3F3"/>
              </a:buClr>
              <a:buSzPts val="2400"/>
              <a:buNone/>
              <a:defRPr sz="2400">
                <a:solidFill>
                  <a:srgbClr val="F3F3F3"/>
                </a:solidFill>
              </a:defRPr>
            </a:lvl7pPr>
            <a:lvl8pPr lvl="7" algn="r" rtl="0">
              <a:spcBef>
                <a:spcPts val="0"/>
              </a:spcBef>
              <a:spcAft>
                <a:spcPts val="0"/>
              </a:spcAft>
              <a:buClr>
                <a:srgbClr val="F3F3F3"/>
              </a:buClr>
              <a:buSzPts val="2400"/>
              <a:buNone/>
              <a:defRPr sz="2400">
                <a:solidFill>
                  <a:srgbClr val="F3F3F3"/>
                </a:solidFill>
              </a:defRPr>
            </a:lvl8pPr>
            <a:lvl9pPr lvl="8" algn="r" rtl="0">
              <a:spcBef>
                <a:spcPts val="0"/>
              </a:spcBef>
              <a:spcAft>
                <a:spcPts val="0"/>
              </a:spcAft>
              <a:buClr>
                <a:srgbClr val="F3F3F3"/>
              </a:buClr>
              <a:buSzPts val="2400"/>
              <a:buNone/>
              <a:defRPr sz="2400">
                <a:solidFill>
                  <a:srgbClr val="F3F3F3"/>
                </a:solidFill>
              </a:defRPr>
            </a:lvl9pPr>
          </a:lstStyle>
          <a:p>
            <a:endParaRPr/>
          </a:p>
        </p:txBody>
      </p:sp>
      <p:sp>
        <p:nvSpPr>
          <p:cNvPr id="47" name="Google Shape;47;p9"/>
          <p:cNvSpPr/>
          <p:nvPr/>
        </p:nvSpPr>
        <p:spPr>
          <a:xfrm flipH="1">
            <a:off x="71321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48"/>
        <p:cNvGrpSpPr/>
        <p:nvPr/>
      </p:nvGrpSpPr>
      <p:grpSpPr>
        <a:xfrm>
          <a:off x="0" y="0"/>
          <a:ext cx="0" cy="0"/>
          <a:chOff x="0" y="0"/>
          <a:chExt cx="0" cy="0"/>
        </a:xfrm>
      </p:grpSpPr>
      <p:sp>
        <p:nvSpPr>
          <p:cNvPr id="49" name="Google Shape;49;p10"/>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2400">
                <a:solidFill>
                  <a:schemeClr val="dk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0"/>
        <p:cNvGrpSpPr/>
        <p:nvPr/>
      </p:nvGrpSpPr>
      <p:grpSpPr>
        <a:xfrm>
          <a:off x="0" y="0"/>
          <a:ext cx="0" cy="0"/>
          <a:chOff x="0" y="0"/>
          <a:chExt cx="0" cy="0"/>
        </a:xfrm>
      </p:grpSpPr>
      <p:sp>
        <p:nvSpPr>
          <p:cNvPr id="51" name="Google Shape;51;p11"/>
          <p:cNvSpPr txBox="1">
            <a:spLocks noGrp="1"/>
          </p:cNvSpPr>
          <p:nvPr>
            <p:ph type="title" hasCustomPrompt="1"/>
          </p:nvPr>
        </p:nvSpPr>
        <p:spPr>
          <a:xfrm>
            <a:off x="1130400" y="1745475"/>
            <a:ext cx="6877200" cy="95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96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2" name="Google Shape;52;p11"/>
          <p:cNvSpPr txBox="1">
            <a:spLocks noGrp="1"/>
          </p:cNvSpPr>
          <p:nvPr>
            <p:ph type="subTitle" idx="1"/>
          </p:nvPr>
        </p:nvSpPr>
        <p:spPr>
          <a:xfrm>
            <a:off x="1130275" y="3082625"/>
            <a:ext cx="6877200" cy="61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4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1pPr>
            <a:lvl2pPr lvl="1"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2pPr>
            <a:lvl3pPr lvl="2"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3pPr>
            <a:lvl4pPr lvl="3"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4pPr>
            <a:lvl5pPr lvl="4"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5pPr>
            <a:lvl6pPr lvl="5"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6pPr>
            <a:lvl7pPr lvl="6"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7pPr>
            <a:lvl8pPr lvl="7"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8pPr>
            <a:lvl9pPr lvl="8" rtl="0">
              <a:spcBef>
                <a:spcPts val="0"/>
              </a:spcBef>
              <a:spcAft>
                <a:spcPts val="0"/>
              </a:spcAft>
              <a:buClr>
                <a:schemeClr val="lt1"/>
              </a:buClr>
              <a:buSzPts val="2800"/>
              <a:buFont typeface="Bebas Neue"/>
              <a:buNone/>
              <a:defRPr sz="28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1"/>
              </a:buClr>
              <a:buSzPts val="1800"/>
              <a:buFont typeface="Spartan Thin"/>
              <a:buChar char="●"/>
              <a:defRPr sz="1800">
                <a:solidFill>
                  <a:schemeClr val="lt1"/>
                </a:solidFill>
                <a:latin typeface="Spartan Thin"/>
                <a:ea typeface="Spartan Thin"/>
                <a:cs typeface="Spartan Thin"/>
                <a:sym typeface="Spartan Thin"/>
              </a:defRPr>
            </a:lvl1pPr>
            <a:lvl2pPr marL="914400" lvl="1"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2pPr>
            <a:lvl3pPr marL="1371600" lvl="2"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3pPr>
            <a:lvl4pPr marL="1828800" lvl="3"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4pPr>
            <a:lvl5pPr marL="2286000" lvl="4"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5pPr>
            <a:lvl6pPr marL="2743200" lvl="5"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6pPr>
            <a:lvl7pPr marL="3200400" lvl="6"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7pPr>
            <a:lvl8pPr marL="3657600" lvl="7" indent="-317500" rtl="0">
              <a:lnSpc>
                <a:spcPct val="115000"/>
              </a:lnSpc>
              <a:spcBef>
                <a:spcPts val="1600"/>
              </a:spcBef>
              <a:spcAft>
                <a:spcPts val="0"/>
              </a:spcAft>
              <a:buClr>
                <a:schemeClr val="lt1"/>
              </a:buClr>
              <a:buSzPts val="1400"/>
              <a:buFont typeface="Spartan Thin"/>
              <a:buChar char="○"/>
              <a:defRPr>
                <a:solidFill>
                  <a:schemeClr val="lt1"/>
                </a:solidFill>
                <a:latin typeface="Spartan Thin"/>
                <a:ea typeface="Spartan Thin"/>
                <a:cs typeface="Spartan Thin"/>
                <a:sym typeface="Spartan Thin"/>
              </a:defRPr>
            </a:lvl8pPr>
            <a:lvl9pPr marL="4114800" lvl="8" indent="-317500" rtl="0">
              <a:lnSpc>
                <a:spcPct val="115000"/>
              </a:lnSpc>
              <a:spcBef>
                <a:spcPts val="1600"/>
              </a:spcBef>
              <a:spcAft>
                <a:spcPts val="1600"/>
              </a:spcAft>
              <a:buClr>
                <a:schemeClr val="lt1"/>
              </a:buClr>
              <a:buSzPts val="1400"/>
              <a:buFont typeface="Spartan Thin"/>
              <a:buChar char="■"/>
              <a:defRPr>
                <a:solidFill>
                  <a:schemeClr val="lt1"/>
                </a:solidFill>
                <a:latin typeface="Spartan Thin"/>
                <a:ea typeface="Spartan Thin"/>
                <a:cs typeface="Spartan Thin"/>
                <a:sym typeface="Spartan Th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9"/>
        <p:cNvGrpSpPr/>
        <p:nvPr/>
      </p:nvGrpSpPr>
      <p:grpSpPr>
        <a:xfrm>
          <a:off x="0" y="0"/>
          <a:ext cx="0" cy="0"/>
          <a:chOff x="0" y="0"/>
          <a:chExt cx="0" cy="0"/>
        </a:xfrm>
      </p:grpSpPr>
      <p:sp>
        <p:nvSpPr>
          <p:cNvPr id="130" name="Google Shape;130;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1" name="Google Shape;131;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spreadsheets/d/1yZDldSqFGKqv5BjmCofgV1VG6h6L-Dd8ByhOxHHyfpQ/copy"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spreadsheets/d/1yZDldSqFGKqv5BjmCofgV1VG6h6L-Dd8ByhOxHHyfpQ/copy"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8" Type="http://schemas.openxmlformats.org/officeDocument/2006/relationships/hyperlink" Target="https://www.freepik.com/free-photo/blurred-cars-city-skyline_5180578.htm/?utm_source=slidesgo_template&amp;utm_medium=referral-link&amp;utm_campaign=sg_resources&amp;utm_content=freepik" TargetMode="External"/><Relationship Id="rId3" Type="http://schemas.openxmlformats.org/officeDocument/2006/relationships/hyperlink" Target="https://www.freepik.com/free-photo/businessman-s-hand-typing-laptop-desk_4690569.htm/?utm_source=slidesgo_template&amp;utm_medium=referral-link&amp;utm_campaign=sg_resources&amp;utm_content=freepik/?utm_source=slidesgo_template&amp;utm_medium=referral-link&amp;utm_campaign=sg_resources&amp;utm_content=freepik" TargetMode="External"/><Relationship Id="rId7" Type="http://schemas.openxmlformats.org/officeDocument/2006/relationships/hyperlink" Target="https://www.freepik.com/free-photo/traffic-jam-city_5180576.htm/?utm_source=slidesgo_template&amp;utm_medium=referral-link&amp;utm_campaign=sg_resources&amp;utm_content=freepik" TargetMode="External"/><Relationship Id="rId12" Type="http://schemas.openxmlformats.org/officeDocument/2006/relationships/hyperlink" Target="https://www.freepik.com/free-photo/low-angle-view-tall-buildings_5253507.htm/?utm_source=slidesgo_template&amp;utm_medium=referral-link&amp;utm_campaign=s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4.xml"/><Relationship Id="rId6" Type="http://schemas.openxmlformats.org/officeDocument/2006/relationships/hyperlink" Target="https://www.freepik.com/free-photo/front-view-subway-station_5180619.htm/?utm_source=slidesgo_template&amp;utm_medium=referral-link&amp;utm_campaign=sg_resources&amp;utm_content=freepik" TargetMode="External"/><Relationship Id="rId11" Type="http://schemas.openxmlformats.org/officeDocument/2006/relationships/hyperlink" Target="https://www.freepik.com/free-photo/low-angle-buildings-with-glass-design_5253510.htm/?utm_source=slidesgo_template&amp;utm_medium=referral-link&amp;utm_campaign=sg_resources&amp;utm_content=freepik" TargetMode="External"/><Relationship Id="rId5" Type="http://schemas.openxmlformats.org/officeDocument/2006/relationships/hyperlink" Target="https://www.freepik.com/free-photo/traffic-jam-city-by-night_5180589.htm/?utm_source=slidesgo_template&amp;utm_medium=referral-link&amp;utm_campaign=sg_resources&amp;utm_content=freepik" TargetMode="External"/><Relationship Id="rId10" Type="http://schemas.openxmlformats.org/officeDocument/2006/relationships/hyperlink" Target="https://www.freepik.com/free-photo/people-train-station-night_5180633.htm/?utm_source=slidesgo_template&amp;utm_medium=referral-link&amp;utm_campaign=sg_resources&amp;utm_content=freepik" TargetMode="External"/><Relationship Id="rId4" Type="http://schemas.openxmlformats.org/officeDocument/2006/relationships/hyperlink" Target="https://www.freepik.com/free-photo/elevated-view-businessman-running-downstairs_4680215.htm/?utm_source=slidesgo_template&amp;utm_medium=referral-link&amp;utm_campaign=sg_resources&amp;utm_content=freepik" TargetMode="External"/><Relationship Id="rId9" Type="http://schemas.openxmlformats.org/officeDocument/2006/relationships/hyperlink" Target="https://www.freepik.com/free-photo/city-intersection-motion_5180662.htm/?utm_source=slidesgo_template&amp;utm_medium=referral-link&amp;utm_campaign=sg_resources&amp;utm_content=freepik" TargetMode="External"/></Relationships>
</file>

<file path=ppt/slides/_rels/slide46.xml.rels><?xml version="1.0" encoding="UTF-8" standalone="yes"?>
<Relationships xmlns="http://schemas.openxmlformats.org/package/2006/relationships"><Relationship Id="rId8" Type="http://schemas.openxmlformats.org/officeDocument/2006/relationships/hyperlink" Target="https://www.freepik.com/free-photo/bottom-view-skyscrapers-sunny-day_5253565.htm#page=2&amp;query=CITY&amp;position=22/?utm_source=slidesgo_template&amp;utm_medium=referral-link&amp;utm_campaign=sg_resources&amp;utm_content=freepik" TargetMode="External"/><Relationship Id="rId13" Type="http://schemas.openxmlformats.org/officeDocument/2006/relationships/hyperlink" Target="https://www.freepik.com/free-photo/moving-taxi-road-top-view_5180581.htm#page=9&amp;query=CITY&amp;position=3/?utm_source=slidesgo_template&amp;utm_medium=referral-link&amp;utm_campaign=sg_resources&amp;utm_content=freepik" TargetMode="External"/><Relationship Id="rId3" Type="http://schemas.openxmlformats.org/officeDocument/2006/relationships/hyperlink" Target="https://www.freepik.com/free-photo/building-road-view_5180661.htm#page=2&amp;query=CITY&amp;position=31/?utm_source=slidesgo_template&amp;utm_medium=referral-link&amp;utm_campaign=sg_resources&amp;utm_content=freepik" TargetMode="External"/><Relationship Id="rId7" Type="http://schemas.openxmlformats.org/officeDocument/2006/relationships/hyperlink" Target="https://www.freepik.com/free-photo/subway-station-with-blurred-background_5180631.htm/?utm_source=slidesgo_template&amp;utm_medium=referral-link&amp;utm_campaign=sg_resources&amp;utm_content=freepik" TargetMode="External"/><Relationship Id="rId12" Type="http://schemas.openxmlformats.org/officeDocument/2006/relationships/hyperlink" Target="https://www.freepik.com/free-photo/motion-city-intersection_5180663.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hyperlink" Target="https://www.freepik.com/free-photo/traffic-bridge-top-view_5180575.htm/?utm_source=slidesgo_template&amp;utm_medium=referral-link&amp;utm_campaign=sg_resources&amp;utm_content=freepik" TargetMode="External"/><Relationship Id="rId11" Type="http://schemas.openxmlformats.org/officeDocument/2006/relationships/hyperlink" Target="https://www.freepik.com/free-photo/high-angle-glass-building-design_5253506.htm#page=7&amp;query=CITY&amp;position=9/?utm_source=slidesgo_template&amp;utm_medium=referral-link&amp;utm_campaign=sg_resources&amp;utm_content=freepik" TargetMode="External"/><Relationship Id="rId5" Type="http://schemas.openxmlformats.org/officeDocument/2006/relationships/hyperlink" Target="https://www.freepik.com/free-photo/moving-cars-city-traffic_5180585.htm#page=8&amp;query=CITY&amp;position=49/?utm_source=slidesgo_template&amp;utm_medium=referral-link&amp;utm_campaign=sg_resources&amp;utm_content=freepik" TargetMode="External"/><Relationship Id="rId10" Type="http://schemas.openxmlformats.org/officeDocument/2006/relationships/hyperlink" Target="https://www.freepik.com/free-photo/close-up-man-checking-mobile_7291965.htm#page=1&amp;query=man%20with%20phone&amp;position=13/?utm_source=slidesgo_template&amp;utm_medium=referral-link&amp;utm_campaign=sg_resources&amp;utm_content=freepik" TargetMode="External"/><Relationship Id="rId4" Type="http://schemas.openxmlformats.org/officeDocument/2006/relationships/hyperlink" Target="https://www.freepik.com/free-photo/blurred-cars-traffic-with-city-scape_5180577.htm#page=2&amp;query=CITY&amp;position=40/?utm_source=slidesgo_template&amp;utm_medium=referral-link&amp;utm_campaign=sg_resources&amp;utm_content=freepik" TargetMode="External"/><Relationship Id="rId9" Type="http://schemas.openxmlformats.org/officeDocument/2006/relationships/hyperlink" Target="https://www.freepik.com/free-photo/low-angle-view-high-rise-buildings_5508077.htm/?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4.xml"/></Relationships>
</file>

<file path=ppt/slides/_rels/slide48.xml.rels><?xml version="1.0" encoding="UTF-8" standalone="yes"?>
<Relationships xmlns="http://schemas.openxmlformats.org/package/2006/relationships"><Relationship Id="rId3" Type="http://schemas.openxmlformats.org/officeDocument/2006/relationships/hyperlink" Target="https://fonts.google.com/specimen/Bebas+Neue?query=beba" TargetMode="External"/><Relationship Id="rId2" Type="http://schemas.openxmlformats.org/officeDocument/2006/relationships/notesSlide" Target="../notesSlides/notesSlide38.xml"/><Relationship Id="rId1" Type="http://schemas.openxmlformats.org/officeDocument/2006/relationships/slideLayout" Target="../slideLayouts/slideLayout21.xml"/><Relationship Id="rId4" Type="http://schemas.openxmlformats.org/officeDocument/2006/relationships/hyperlink" Target="https://fonts.google.com/specimen/Spartan?query=SPART" TargetMode="Externa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21.xml"/><Relationship Id="rId4" Type="http://schemas.openxmlformats.org/officeDocument/2006/relationships/image" Target="../media/image18.png"/></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3">
            <a:alphaModFix/>
          </a:blip>
          <a:srcRect r="10080" b="1458"/>
          <a:stretch/>
        </p:blipFill>
        <p:spPr>
          <a:xfrm>
            <a:off x="713225" y="0"/>
            <a:ext cx="2804476" cy="4603999"/>
          </a:xfrm>
          <a:prstGeom prst="rect">
            <a:avLst/>
          </a:prstGeom>
          <a:noFill/>
          <a:ln>
            <a:noFill/>
          </a:ln>
        </p:spPr>
      </p:pic>
      <p:sp>
        <p:nvSpPr>
          <p:cNvPr id="139" name="Google Shape;139;p25"/>
          <p:cNvSpPr txBox="1">
            <a:spLocks noGrp="1"/>
          </p:cNvSpPr>
          <p:nvPr>
            <p:ph type="ctrTitle"/>
          </p:nvPr>
        </p:nvSpPr>
        <p:spPr>
          <a:xfrm>
            <a:off x="3189250" y="100013"/>
            <a:ext cx="4839600" cy="390171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9600" dirty="0"/>
              <a:t>Euro y crisis</a:t>
            </a:r>
            <a:endParaRPr sz="9600" dirty="0"/>
          </a:p>
        </p:txBody>
      </p:sp>
      <p:sp>
        <p:nvSpPr>
          <p:cNvPr id="140" name="Google Shape;140;p25"/>
          <p:cNvSpPr/>
          <p:nvPr/>
        </p:nvSpPr>
        <p:spPr>
          <a:xfrm>
            <a:off x="705824" y="3306025"/>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223473"/>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4400" dirty="0"/>
              <a:t>CONCLUSIONES</a:t>
            </a:r>
            <a:endParaRPr sz="4400" dirty="0"/>
          </a:p>
        </p:txBody>
      </p:sp>
      <p:sp>
        <p:nvSpPr>
          <p:cNvPr id="146" name="Google Shape;146;p26"/>
          <p:cNvSpPr txBox="1">
            <a:spLocks noGrp="1"/>
          </p:cNvSpPr>
          <p:nvPr>
            <p:ph type="body" idx="1"/>
          </p:nvPr>
        </p:nvSpPr>
        <p:spPr>
          <a:xfrm>
            <a:off x="716875" y="872700"/>
            <a:ext cx="7706400" cy="3398100"/>
          </a:xfrm>
          <a:prstGeom prst="rect">
            <a:avLst/>
          </a:prstGeom>
        </p:spPr>
        <p:txBody>
          <a:bodyPr spcFirstLastPara="1" wrap="square" lIns="91425" tIns="91425" rIns="91425" bIns="91425" anchor="t" anchorCtr="0">
            <a:noAutofit/>
          </a:bodyPr>
          <a:lstStyle/>
          <a:p>
            <a:pPr marL="457200" lvl="1" indent="0">
              <a:buNone/>
            </a:pPr>
            <a:endParaRPr lang="en" sz="1800" dirty="0"/>
          </a:p>
          <a:p>
            <a:pPr marL="457200" lvl="0" indent="-304800" algn="l" rtl="0">
              <a:spcBef>
                <a:spcPts val="0"/>
              </a:spcBef>
              <a:spcAft>
                <a:spcPts val="0"/>
              </a:spcAft>
              <a:buSzPts val="1200"/>
              <a:buFont typeface="Spartan Thin"/>
              <a:buChar char="⯀"/>
            </a:pPr>
            <a:endParaRPr lang="es-ES" sz="1800" dirty="0"/>
          </a:p>
          <a:p>
            <a:pPr marL="457200" lvl="0" indent="-304800" algn="l" rtl="0">
              <a:spcBef>
                <a:spcPts val="0"/>
              </a:spcBef>
              <a:spcAft>
                <a:spcPts val="0"/>
              </a:spcAft>
              <a:buSzPts val="1200"/>
              <a:buFont typeface="Spartan Thin"/>
              <a:buChar char="⯀"/>
            </a:pPr>
            <a:endParaRPr lang="es-ES" sz="1800" dirty="0"/>
          </a:p>
          <a:p>
            <a:pPr marL="457200" lvl="0" indent="-304800" algn="l" rtl="0">
              <a:spcBef>
                <a:spcPts val="0"/>
              </a:spcBef>
              <a:spcAft>
                <a:spcPts val="0"/>
              </a:spcAft>
              <a:buSzPts val="1200"/>
              <a:buFont typeface="Spartan Thin"/>
              <a:buChar char="⯀"/>
            </a:pPr>
            <a:r>
              <a:rPr lang="es-ES" sz="1800" dirty="0"/>
              <a:t>Las distintas crisis:</a:t>
            </a:r>
            <a:endParaRPr sz="1800" dirty="0"/>
          </a:p>
          <a:p>
            <a:pPr marL="914400" lvl="0" indent="-304800" algn="l" rtl="0">
              <a:spcBef>
                <a:spcPts val="0"/>
              </a:spcBef>
              <a:spcAft>
                <a:spcPts val="0"/>
              </a:spcAft>
              <a:buSzPts val="1200"/>
              <a:buFont typeface="Spartan Thin"/>
              <a:buChar char="⯀"/>
            </a:pPr>
            <a:r>
              <a:rPr lang="en" sz="1800" dirty="0"/>
              <a:t>Crisis hipotecaria  (2008)</a:t>
            </a:r>
            <a:endParaRPr sz="1800" dirty="0"/>
          </a:p>
          <a:p>
            <a:pPr marL="914400" lvl="0" indent="-304800" algn="l" rtl="0">
              <a:spcBef>
                <a:spcPts val="0"/>
              </a:spcBef>
              <a:spcAft>
                <a:spcPts val="0"/>
              </a:spcAft>
              <a:buSzPts val="1200"/>
              <a:buFont typeface="Spartan Thin"/>
              <a:buChar char="⯀"/>
            </a:pPr>
            <a:r>
              <a:rPr lang="es-ES" sz="1800" dirty="0"/>
              <a:t>Crisis de deuda europea (2012)</a:t>
            </a:r>
          </a:p>
          <a:p>
            <a:pPr marL="914400" lvl="0" indent="-304800" algn="l" rtl="0">
              <a:spcBef>
                <a:spcPts val="0"/>
              </a:spcBef>
              <a:spcAft>
                <a:spcPts val="0"/>
              </a:spcAft>
              <a:buSzPts val="1200"/>
              <a:buFont typeface="Spartan Thin"/>
              <a:buChar char="⯀"/>
            </a:pPr>
            <a:r>
              <a:rPr lang="en" sz="1800" dirty="0"/>
              <a:t>Corralito en Chipre (2013)</a:t>
            </a:r>
          </a:p>
          <a:p>
            <a:pPr marL="914400" lvl="0" indent="-304800" algn="l" rtl="0">
              <a:spcBef>
                <a:spcPts val="0"/>
              </a:spcBef>
              <a:spcAft>
                <a:spcPts val="0"/>
              </a:spcAft>
              <a:buSzPts val="1200"/>
              <a:buFont typeface="Spartan Thin"/>
              <a:buChar char="⯀"/>
            </a:pPr>
            <a:r>
              <a:rPr lang="en" sz="1800" dirty="0"/>
              <a:t>COVID-19</a:t>
            </a:r>
          </a:p>
          <a:p>
            <a:pPr marL="457200" lvl="0" indent="-304800" algn="l" rtl="0">
              <a:spcBef>
                <a:spcPts val="0"/>
              </a:spcBef>
              <a:spcAft>
                <a:spcPts val="0"/>
              </a:spcAft>
              <a:buSzPts val="1200"/>
              <a:buFont typeface="Spartan Thin"/>
              <a:buChar char="⯀"/>
            </a:pPr>
            <a:endParaRPr lang="en-US" sz="1800" dirty="0"/>
          </a:p>
          <a:p>
            <a:pPr marL="457200" lvl="0" indent="-304800" algn="l" rtl="0">
              <a:spcBef>
                <a:spcPts val="0"/>
              </a:spcBef>
              <a:spcAft>
                <a:spcPts val="0"/>
              </a:spcAft>
              <a:buSzPts val="1200"/>
              <a:buFont typeface="Spartan Thin"/>
              <a:buChar char="⯀"/>
            </a:pPr>
            <a:r>
              <a:rPr lang="es-ES" sz="1800" dirty="0"/>
              <a:t>Comportamiento y correlación del Euro frente otras monedas en esas fechas</a:t>
            </a:r>
          </a:p>
          <a:p>
            <a:pPr marL="152400" lvl="0" indent="0" algn="l" rtl="0">
              <a:spcBef>
                <a:spcPts val="0"/>
              </a:spcBef>
              <a:spcAft>
                <a:spcPts val="0"/>
              </a:spcAft>
              <a:buSzPts val="1200"/>
              <a:buNone/>
            </a:pPr>
            <a:endParaRPr lang="es-ES" sz="1800" dirty="0"/>
          </a:p>
          <a:p>
            <a:pPr marL="457200" lvl="0" indent="-304800" algn="l" rtl="0">
              <a:spcBef>
                <a:spcPts val="0"/>
              </a:spcBef>
              <a:spcAft>
                <a:spcPts val="0"/>
              </a:spcAft>
              <a:buSzPts val="1200"/>
              <a:buFont typeface="Spartan Thin"/>
              <a:buChar char="⯀"/>
            </a:pPr>
            <a:r>
              <a:rPr lang="es-ES" sz="1800" dirty="0"/>
              <a:t>Conclusión</a:t>
            </a:r>
            <a:endParaRPr sz="18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6862818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5007769" y="2571600"/>
            <a:ext cx="3886200" cy="2231474"/>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ES" dirty="0">
                <a:latin typeface="verdana" panose="020B0604030504040204" pitchFamily="34" charset="0"/>
              </a:rPr>
              <a:t>La crisis del euro es principalmente una </a:t>
            </a:r>
            <a:r>
              <a:rPr lang="es-ES" b="1" dirty="0">
                <a:latin typeface="verdana" panose="020B0604030504040204" pitchFamily="34" charset="0"/>
              </a:rPr>
              <a:t>consecuencia de la crisis financiera internacional de 2008.</a:t>
            </a:r>
            <a:r>
              <a:rPr lang="es-ES" dirty="0">
                <a:latin typeface="verdana" panose="020B0604030504040204" pitchFamily="34" charset="0"/>
              </a:rPr>
              <a:t> Pero el término "crisis del euro" es engañoso ya que no es una crisis de moneda.</a:t>
            </a:r>
            <a:endParaRPr lang="en-US"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89250" y="392907"/>
            <a:ext cx="4754600" cy="23431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CRISIS DE DEUDA EUROPEA (2012)</a:t>
            </a:r>
            <a:endParaRPr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7107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9"/>
          <p:cNvSpPr/>
          <p:nvPr/>
        </p:nvSpPr>
        <p:spPr>
          <a:xfrm>
            <a:off x="791806" y="541800"/>
            <a:ext cx="7717500" cy="405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278275" y="800703"/>
            <a:ext cx="587400" cy="58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subTitle" idx="1"/>
          </p:nvPr>
        </p:nvSpPr>
        <p:spPr>
          <a:xfrm>
            <a:off x="1850550" y="2016725"/>
            <a:ext cx="5442900" cy="12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b="1" dirty="0"/>
              <a:t>“El BCE está dispuesto a hacer lo que sea necesario para preservar el Euro. Y créanme, será suficiente.”</a:t>
            </a:r>
            <a:endParaRPr b="1" dirty="0"/>
          </a:p>
        </p:txBody>
      </p:sp>
      <p:sp>
        <p:nvSpPr>
          <p:cNvPr id="186" name="Google Shape;186;p29"/>
          <p:cNvSpPr txBox="1">
            <a:spLocks noGrp="1"/>
          </p:cNvSpPr>
          <p:nvPr>
            <p:ph type="ctrTitle"/>
          </p:nvPr>
        </p:nvSpPr>
        <p:spPr>
          <a:xfrm>
            <a:off x="1850550" y="3687350"/>
            <a:ext cx="5442900" cy="4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MARIO DRAGHI, ex-presidente del bce</a:t>
            </a:r>
            <a:endParaRPr dirty="0"/>
          </a:p>
        </p:txBody>
      </p:sp>
      <p:sp>
        <p:nvSpPr>
          <p:cNvPr id="187" name="Google Shape;187;p29"/>
          <p:cNvSpPr txBox="1">
            <a:spLocks noGrp="1"/>
          </p:cNvSpPr>
          <p:nvPr>
            <p:ph type="ctrTitle"/>
          </p:nvPr>
        </p:nvSpPr>
        <p:spPr>
          <a:xfrm>
            <a:off x="4353575" y="876003"/>
            <a:ext cx="436800" cy="436800"/>
          </a:xfrm>
          <a:prstGeom prst="rect">
            <a:avLst/>
          </a:prstGeom>
          <a:noFill/>
        </p:spPr>
        <p:txBody>
          <a:bodyPr spcFirstLastPara="1" wrap="square" lIns="91425" tIns="365750" rIns="91425" bIns="0" anchor="ctr" anchorCtr="0">
            <a:noAutofit/>
          </a:bodyPr>
          <a:lstStyle/>
          <a:p>
            <a:pPr marL="0" lvl="0" indent="0" algn="ctr" rtl="0">
              <a:spcBef>
                <a:spcPts val="0"/>
              </a:spcBef>
              <a:spcAft>
                <a:spcPts val="0"/>
              </a:spcAft>
              <a:buNone/>
            </a:pPr>
            <a:r>
              <a:rPr lang="en" sz="6000" b="0" dirty="0">
                <a:solidFill>
                  <a:schemeClr val="dk1"/>
                </a:solidFill>
              </a:rPr>
              <a:t>”</a:t>
            </a:r>
            <a:endParaRPr sz="6000" b="0" dirty="0">
              <a:solidFill>
                <a:schemeClr val="dk1"/>
              </a:solidFill>
            </a:endParaRPr>
          </a:p>
        </p:txBody>
      </p:sp>
    </p:spTree>
    <p:extLst>
      <p:ext uri="{BB962C8B-B14F-4D97-AF65-F5344CB8AC3E}">
        <p14:creationId xmlns:p14="http://schemas.microsoft.com/office/powerpoint/2010/main" val="2026579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3">
            <a:alphaModFix/>
          </a:blip>
          <a:srcRect l="337" t="41911" r="337" b="16800"/>
          <a:stretch/>
        </p:blipFill>
        <p:spPr>
          <a:xfrm>
            <a:off x="50" y="968175"/>
            <a:ext cx="9143952" cy="2138200"/>
          </a:xfrm>
          <a:prstGeom prst="rect">
            <a:avLst/>
          </a:prstGeom>
          <a:noFill/>
          <a:ln>
            <a:noFill/>
          </a:ln>
        </p:spPr>
      </p:pic>
      <p:sp>
        <p:nvSpPr>
          <p:cNvPr id="202" name="Google Shape;202;p31"/>
          <p:cNvSpPr txBox="1">
            <a:spLocks noGrp="1"/>
          </p:cNvSpPr>
          <p:nvPr>
            <p:ph type="ctrTitle"/>
          </p:nvPr>
        </p:nvSpPr>
        <p:spPr>
          <a:xfrm>
            <a:off x="923206" y="390375"/>
            <a:ext cx="7297588"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IMPACTO DE LA CRISIS DE DEUDA EUROPEA EN LOS MERCADOS FINANCIEROS</a:t>
            </a:r>
            <a:endParaRPr b="0" dirty="0">
              <a:solidFill>
                <a:schemeClr val="lt1"/>
              </a:solidFill>
            </a:endParaRPr>
          </a:p>
        </p:txBody>
      </p:sp>
      <p:sp>
        <p:nvSpPr>
          <p:cNvPr id="203" name="Google Shape;203;p31"/>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estadounidense se desplomó un 17% desde 1200 puntos hasta 1000 puntos</a:t>
            </a:r>
          </a:p>
        </p:txBody>
      </p:sp>
      <p:sp>
        <p:nvSpPr>
          <p:cNvPr id="204" name="Google Shape;204;p31"/>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japonés se desplomó un 16% desde 11.220 puntos hasta 9.440 puntos</a:t>
            </a:r>
          </a:p>
        </p:txBody>
      </p:sp>
      <p:sp>
        <p:nvSpPr>
          <p:cNvPr id="205" name="Google Shape;205;p31"/>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alemán se depreció un 4% desde 6.390 puntos hasta 6.130 puntos</a:t>
            </a:r>
          </a:p>
        </p:txBody>
      </p:sp>
      <p:sp>
        <p:nvSpPr>
          <p:cNvPr id="206" name="Google Shape;206;p31"/>
          <p:cNvSpPr/>
          <p:nvPr/>
        </p:nvSpPr>
        <p:spPr>
          <a:xfrm>
            <a:off x="1581875"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4380019"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7178150"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DAX 30</a:t>
            </a:r>
            <a:endParaRPr dirty="0"/>
          </a:p>
        </p:txBody>
      </p:sp>
      <p:sp>
        <p:nvSpPr>
          <p:cNvPr id="210" name="Google Shape;210;p31"/>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S&amp;P 500</a:t>
            </a:r>
          </a:p>
        </p:txBody>
      </p:sp>
      <p:sp>
        <p:nvSpPr>
          <p:cNvPr id="211" name="Google Shape;211;p31"/>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NIKKEI 225</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98E0E-098F-48E0-A17C-D42EC8D38B6A}"/>
              </a:ext>
            </a:extLst>
          </p:cNvPr>
          <p:cNvSpPr>
            <a:spLocks noGrp="1"/>
          </p:cNvSpPr>
          <p:nvPr>
            <p:ph type="ctrTitle"/>
          </p:nvPr>
        </p:nvSpPr>
        <p:spPr>
          <a:xfrm>
            <a:off x="2221021" y="0"/>
            <a:ext cx="4701958" cy="500063"/>
          </a:xfrm>
        </p:spPr>
        <p:txBody>
          <a:bodyPr/>
          <a:lstStyle/>
          <a:p>
            <a:r>
              <a:rPr lang="es-ES" sz="2800" dirty="0"/>
              <a:t>EURO FRENTE A PRINCIPALES MONEDAS</a:t>
            </a:r>
          </a:p>
        </p:txBody>
      </p:sp>
    </p:spTree>
    <p:extLst>
      <p:ext uri="{BB962C8B-B14F-4D97-AF65-F5344CB8AC3E}">
        <p14:creationId xmlns:p14="http://schemas.microsoft.com/office/powerpoint/2010/main" val="4084037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Gráfico, Gráfico de barras, Histograma&#10;&#10;Descripción generada automáticamente">
            <a:extLst>
              <a:ext uri="{FF2B5EF4-FFF2-40B4-BE49-F238E27FC236}">
                <a16:creationId xmlns:a16="http://schemas.microsoft.com/office/drawing/2014/main" id="{AAC610DB-4B84-4E18-A929-4462DDC73174}"/>
              </a:ext>
            </a:extLst>
          </p:cNvPr>
          <p:cNvPicPr>
            <a:picLocks noChangeAspect="1"/>
          </p:cNvPicPr>
          <p:nvPr/>
        </p:nvPicPr>
        <p:blipFill rotWithShape="1">
          <a:blip r:embed="rId2"/>
          <a:srcRect l="10388" t="10056" r="15504" b="6971"/>
          <a:stretch/>
        </p:blipFill>
        <p:spPr>
          <a:xfrm>
            <a:off x="0" y="0"/>
            <a:ext cx="9144000" cy="5143499"/>
          </a:xfrm>
          <a:prstGeom prst="rect">
            <a:avLst/>
          </a:prstGeom>
        </p:spPr>
      </p:pic>
      <p:sp>
        <p:nvSpPr>
          <p:cNvPr id="10" name="Título 1">
            <a:extLst>
              <a:ext uri="{FF2B5EF4-FFF2-40B4-BE49-F238E27FC236}">
                <a16:creationId xmlns:a16="http://schemas.microsoft.com/office/drawing/2014/main" id="{CC4C774D-41F7-4C1D-8974-2884E8363068}"/>
              </a:ext>
            </a:extLst>
          </p:cNvPr>
          <p:cNvSpPr>
            <a:spLocks noGrp="1"/>
          </p:cNvSpPr>
          <p:nvPr>
            <p:ph type="ctrTitle"/>
          </p:nvPr>
        </p:nvSpPr>
        <p:spPr>
          <a:xfrm>
            <a:off x="1032272" y="0"/>
            <a:ext cx="7079456" cy="500063"/>
          </a:xfrm>
        </p:spPr>
        <p:txBody>
          <a:bodyPr/>
          <a:lstStyle/>
          <a:p>
            <a:r>
              <a:rPr lang="es-ES" sz="2800" dirty="0"/>
              <a:t>CORRELACIÓN CON PPALES MONEDAS EN LA Crisis de deuda</a:t>
            </a:r>
          </a:p>
        </p:txBody>
      </p:sp>
    </p:spTree>
    <p:extLst>
      <p:ext uri="{BB962C8B-B14F-4D97-AF65-F5344CB8AC3E}">
        <p14:creationId xmlns:p14="http://schemas.microsoft.com/office/powerpoint/2010/main" val="3530950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223473"/>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4400" dirty="0"/>
              <a:t>CONCLUSIONES</a:t>
            </a:r>
            <a:endParaRPr sz="4400" dirty="0"/>
          </a:p>
        </p:txBody>
      </p:sp>
      <p:sp>
        <p:nvSpPr>
          <p:cNvPr id="146" name="Google Shape;146;p26"/>
          <p:cNvSpPr txBox="1">
            <a:spLocks noGrp="1"/>
          </p:cNvSpPr>
          <p:nvPr>
            <p:ph type="body" idx="1"/>
          </p:nvPr>
        </p:nvSpPr>
        <p:spPr>
          <a:xfrm>
            <a:off x="716875" y="872700"/>
            <a:ext cx="7706400" cy="3398100"/>
          </a:xfrm>
          <a:prstGeom prst="rect">
            <a:avLst/>
          </a:prstGeom>
        </p:spPr>
        <p:txBody>
          <a:bodyPr spcFirstLastPara="1" wrap="square" lIns="91425" tIns="91425" rIns="91425" bIns="91425" anchor="t" anchorCtr="0">
            <a:noAutofit/>
          </a:bodyPr>
          <a:lstStyle/>
          <a:p>
            <a:pPr marL="457200" lvl="1" indent="0">
              <a:buNone/>
            </a:pPr>
            <a:endParaRPr lang="en" sz="1800" dirty="0"/>
          </a:p>
          <a:p>
            <a:pPr marL="457200" lvl="0" indent="-304800" algn="l" rtl="0">
              <a:spcBef>
                <a:spcPts val="0"/>
              </a:spcBef>
              <a:spcAft>
                <a:spcPts val="0"/>
              </a:spcAft>
              <a:buSzPts val="1200"/>
              <a:buFont typeface="Spartan Thin"/>
              <a:buChar char="⯀"/>
            </a:pPr>
            <a:r>
              <a:rPr lang="es-ES" sz="1800" dirty="0"/>
              <a:t>Aspectos técnicos</a:t>
            </a:r>
          </a:p>
          <a:p>
            <a:pPr marL="457200" lvl="0" indent="-304800" algn="l" rtl="0">
              <a:spcBef>
                <a:spcPts val="0"/>
              </a:spcBef>
              <a:spcAft>
                <a:spcPts val="0"/>
              </a:spcAft>
              <a:buSzPts val="1200"/>
              <a:buFont typeface="Spartan Thin"/>
              <a:buChar char="⯀"/>
            </a:pPr>
            <a:endParaRPr lang="es-ES" sz="1800" dirty="0"/>
          </a:p>
          <a:p>
            <a:pPr marL="457200" lvl="0" indent="-304800" algn="l" rtl="0">
              <a:spcBef>
                <a:spcPts val="0"/>
              </a:spcBef>
              <a:spcAft>
                <a:spcPts val="0"/>
              </a:spcAft>
              <a:buSzPts val="1200"/>
              <a:buFont typeface="Spartan Thin"/>
              <a:buChar char="⯀"/>
            </a:pPr>
            <a:r>
              <a:rPr lang="es-ES" sz="1800" dirty="0"/>
              <a:t>Las distintas crisis:</a:t>
            </a:r>
            <a:endParaRPr sz="1800" dirty="0"/>
          </a:p>
          <a:p>
            <a:pPr marL="914400" lvl="0" indent="-304800" algn="l" rtl="0">
              <a:spcBef>
                <a:spcPts val="0"/>
              </a:spcBef>
              <a:spcAft>
                <a:spcPts val="0"/>
              </a:spcAft>
              <a:buSzPts val="1200"/>
              <a:buFont typeface="Spartan Thin"/>
              <a:buChar char="⯀"/>
            </a:pPr>
            <a:r>
              <a:rPr lang="en" sz="1800" dirty="0"/>
              <a:t>Crisis hipotecaria  (2008)</a:t>
            </a:r>
            <a:endParaRPr sz="1800" dirty="0"/>
          </a:p>
          <a:p>
            <a:pPr marL="914400" lvl="0" indent="-304800" algn="l" rtl="0">
              <a:spcBef>
                <a:spcPts val="0"/>
              </a:spcBef>
              <a:spcAft>
                <a:spcPts val="0"/>
              </a:spcAft>
              <a:buSzPts val="1200"/>
              <a:buFont typeface="Spartan Thin"/>
              <a:buChar char="⯀"/>
            </a:pPr>
            <a:r>
              <a:rPr lang="es-ES" sz="1800" dirty="0"/>
              <a:t>Crisis de deuda europea (2012)</a:t>
            </a:r>
          </a:p>
          <a:p>
            <a:pPr marL="914400" lvl="0" indent="-304800" algn="l" rtl="0">
              <a:spcBef>
                <a:spcPts val="0"/>
              </a:spcBef>
              <a:spcAft>
                <a:spcPts val="0"/>
              </a:spcAft>
              <a:buSzPts val="1200"/>
              <a:buFont typeface="Spartan Thin"/>
              <a:buChar char="⯀"/>
            </a:pPr>
            <a:r>
              <a:rPr lang="en" sz="1800" dirty="0"/>
              <a:t>Corralito en Chipre (2013)</a:t>
            </a:r>
          </a:p>
          <a:p>
            <a:pPr marL="914400" lvl="0" indent="-304800" algn="l" rtl="0">
              <a:spcBef>
                <a:spcPts val="0"/>
              </a:spcBef>
              <a:spcAft>
                <a:spcPts val="0"/>
              </a:spcAft>
              <a:buSzPts val="1200"/>
              <a:buFont typeface="Spartan Thin"/>
              <a:buChar char="⯀"/>
            </a:pPr>
            <a:r>
              <a:rPr lang="en" sz="1800" dirty="0"/>
              <a:t>COVID-19</a:t>
            </a:r>
          </a:p>
          <a:p>
            <a:pPr marL="457200" lvl="0" indent="-304800" algn="l" rtl="0">
              <a:spcBef>
                <a:spcPts val="0"/>
              </a:spcBef>
              <a:spcAft>
                <a:spcPts val="0"/>
              </a:spcAft>
              <a:buSzPts val="1200"/>
              <a:buFont typeface="Spartan Thin"/>
              <a:buChar char="⯀"/>
            </a:pPr>
            <a:endParaRPr lang="en-US" sz="1800" dirty="0"/>
          </a:p>
          <a:p>
            <a:pPr marL="457200" lvl="0" indent="-304800" algn="l" rtl="0">
              <a:spcBef>
                <a:spcPts val="0"/>
              </a:spcBef>
              <a:spcAft>
                <a:spcPts val="0"/>
              </a:spcAft>
              <a:buSzPts val="1200"/>
              <a:buFont typeface="Spartan Thin"/>
              <a:buChar char="⯀"/>
            </a:pPr>
            <a:r>
              <a:rPr lang="es-ES" sz="1800" dirty="0"/>
              <a:t>Comportamiento y correlación del Euro frente otras monedas en esas fechas</a:t>
            </a:r>
          </a:p>
          <a:p>
            <a:pPr marL="152400" lvl="0" indent="0" algn="l" rtl="0">
              <a:spcBef>
                <a:spcPts val="0"/>
              </a:spcBef>
              <a:spcAft>
                <a:spcPts val="0"/>
              </a:spcAft>
              <a:buSzPts val="1200"/>
              <a:buNone/>
            </a:pPr>
            <a:endParaRPr lang="es-ES" sz="1800" dirty="0"/>
          </a:p>
          <a:p>
            <a:pPr marL="457200" lvl="0" indent="-304800" algn="l" rtl="0">
              <a:spcBef>
                <a:spcPts val="0"/>
              </a:spcBef>
              <a:spcAft>
                <a:spcPts val="0"/>
              </a:spcAft>
              <a:buSzPts val="1200"/>
              <a:buFont typeface="Spartan Thin"/>
              <a:buChar char="⯀"/>
            </a:pPr>
            <a:r>
              <a:rPr lang="es-ES" sz="1800" dirty="0"/>
              <a:t>Conclusión</a:t>
            </a:r>
            <a:endParaRPr sz="18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041817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5007769" y="2571600"/>
            <a:ext cx="3886200" cy="2231474"/>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ES" b="1" dirty="0">
                <a:latin typeface="verdana" panose="020B0604030504040204" pitchFamily="34" charset="0"/>
              </a:rPr>
              <a:t>Expropiación forzosa</a:t>
            </a:r>
            <a:r>
              <a:rPr lang="es-ES" dirty="0">
                <a:latin typeface="verdana" panose="020B0604030504040204" pitchFamily="34" charset="0"/>
              </a:rPr>
              <a:t> de los ahorros de todos los chipriotas para contribuir al rescate financiero. Se expropió un 6.75% de las cuentas bancarias menores a 100.000€ y un 10% de las que superaban esta cantidad.</a:t>
            </a:r>
            <a:endParaRPr lang="en-US" b="1"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89250" y="392907"/>
            <a:ext cx="4754600" cy="23431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CORRALITO EN CHIPRE (2013)</a:t>
            </a:r>
            <a:endParaRPr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426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9"/>
          <p:cNvSpPr/>
          <p:nvPr/>
        </p:nvSpPr>
        <p:spPr>
          <a:xfrm>
            <a:off x="791806" y="541800"/>
            <a:ext cx="7717500" cy="405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278275" y="800703"/>
            <a:ext cx="587400" cy="58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subTitle" idx="1"/>
          </p:nvPr>
        </p:nvSpPr>
        <p:spPr>
          <a:xfrm>
            <a:off x="1850550" y="2016725"/>
            <a:ext cx="5442900" cy="12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b="1" dirty="0"/>
              <a:t>“No tenemos ninguna intención de dejar el Euro. De ninguna manera experimentaremos con el futuro de nuestro país.”</a:t>
            </a:r>
            <a:endParaRPr b="1" dirty="0"/>
          </a:p>
        </p:txBody>
      </p:sp>
      <p:sp>
        <p:nvSpPr>
          <p:cNvPr id="186" name="Google Shape;186;p29"/>
          <p:cNvSpPr txBox="1">
            <a:spLocks noGrp="1"/>
          </p:cNvSpPr>
          <p:nvPr>
            <p:ph type="ctrTitle"/>
          </p:nvPr>
        </p:nvSpPr>
        <p:spPr>
          <a:xfrm>
            <a:off x="1850550" y="3687350"/>
            <a:ext cx="5442900" cy="4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NICOS ANASTASIADIS, PRESIDENTE DE CHIPRE</a:t>
            </a:r>
            <a:endParaRPr dirty="0"/>
          </a:p>
        </p:txBody>
      </p:sp>
      <p:sp>
        <p:nvSpPr>
          <p:cNvPr id="187" name="Google Shape;187;p29"/>
          <p:cNvSpPr txBox="1">
            <a:spLocks noGrp="1"/>
          </p:cNvSpPr>
          <p:nvPr>
            <p:ph type="ctrTitle"/>
          </p:nvPr>
        </p:nvSpPr>
        <p:spPr>
          <a:xfrm>
            <a:off x="4353575" y="876003"/>
            <a:ext cx="436800" cy="436800"/>
          </a:xfrm>
          <a:prstGeom prst="rect">
            <a:avLst/>
          </a:prstGeom>
          <a:noFill/>
        </p:spPr>
        <p:txBody>
          <a:bodyPr spcFirstLastPara="1" wrap="square" lIns="91425" tIns="365750" rIns="91425" bIns="0" anchor="ctr" anchorCtr="0">
            <a:noAutofit/>
          </a:bodyPr>
          <a:lstStyle/>
          <a:p>
            <a:pPr marL="0" lvl="0" indent="0" algn="ctr" rtl="0">
              <a:spcBef>
                <a:spcPts val="0"/>
              </a:spcBef>
              <a:spcAft>
                <a:spcPts val="0"/>
              </a:spcAft>
              <a:buNone/>
            </a:pPr>
            <a:r>
              <a:rPr lang="en" sz="6000" b="0" dirty="0">
                <a:solidFill>
                  <a:schemeClr val="dk1"/>
                </a:solidFill>
              </a:rPr>
              <a:t>”</a:t>
            </a:r>
            <a:endParaRPr sz="6000" b="0" dirty="0">
              <a:solidFill>
                <a:schemeClr val="dk1"/>
              </a:solidFill>
            </a:endParaRPr>
          </a:p>
        </p:txBody>
      </p:sp>
    </p:spTree>
    <p:extLst>
      <p:ext uri="{BB962C8B-B14F-4D97-AF65-F5344CB8AC3E}">
        <p14:creationId xmlns:p14="http://schemas.microsoft.com/office/powerpoint/2010/main" val="3882111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3">
            <a:alphaModFix/>
          </a:blip>
          <a:srcRect l="337" t="41911" r="337" b="16800"/>
          <a:stretch/>
        </p:blipFill>
        <p:spPr>
          <a:xfrm>
            <a:off x="50" y="968175"/>
            <a:ext cx="9143952" cy="2138200"/>
          </a:xfrm>
          <a:prstGeom prst="rect">
            <a:avLst/>
          </a:prstGeom>
          <a:noFill/>
          <a:ln>
            <a:noFill/>
          </a:ln>
        </p:spPr>
      </p:pic>
      <p:sp>
        <p:nvSpPr>
          <p:cNvPr id="202" name="Google Shape;202;p31"/>
          <p:cNvSpPr txBox="1">
            <a:spLocks noGrp="1"/>
          </p:cNvSpPr>
          <p:nvPr>
            <p:ph type="ctrTitle"/>
          </p:nvPr>
        </p:nvSpPr>
        <p:spPr>
          <a:xfrm>
            <a:off x="923206" y="390375"/>
            <a:ext cx="7297588"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IMPACTO DEL CORRALITO EN LOS MERCADOS FINANCIEROS</a:t>
            </a:r>
            <a:endParaRPr b="0" dirty="0">
              <a:solidFill>
                <a:schemeClr val="lt1"/>
              </a:solidFill>
            </a:endParaRPr>
          </a:p>
        </p:txBody>
      </p:sp>
      <p:sp>
        <p:nvSpPr>
          <p:cNvPr id="203" name="Google Shape;203;p31"/>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estadounidense subió un 5% desde 1.320 puntos hasta 1.380 puntos.</a:t>
            </a:r>
          </a:p>
        </p:txBody>
      </p:sp>
      <p:sp>
        <p:nvSpPr>
          <p:cNvPr id="204" name="Google Shape;204;p31"/>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japonés subió un 9% desde los 9.800 puntos hasta 9.800 puntos.</a:t>
            </a:r>
          </a:p>
        </p:txBody>
      </p:sp>
      <p:sp>
        <p:nvSpPr>
          <p:cNvPr id="205" name="Google Shape;205;p31"/>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alemán se depreció un 15% desde 7.200 puntos a 6.000 puntos.</a:t>
            </a:r>
          </a:p>
        </p:txBody>
      </p:sp>
      <p:sp>
        <p:nvSpPr>
          <p:cNvPr id="206" name="Google Shape;206;p31"/>
          <p:cNvSpPr/>
          <p:nvPr/>
        </p:nvSpPr>
        <p:spPr>
          <a:xfrm>
            <a:off x="1581875"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4380019"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7178150"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DAX 30</a:t>
            </a:r>
            <a:endParaRPr dirty="0"/>
          </a:p>
        </p:txBody>
      </p:sp>
      <p:sp>
        <p:nvSpPr>
          <p:cNvPr id="210" name="Google Shape;210;p31"/>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S&amp;P 500</a:t>
            </a:r>
          </a:p>
        </p:txBody>
      </p:sp>
      <p:sp>
        <p:nvSpPr>
          <p:cNvPr id="211" name="Google Shape;211;p31"/>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NIKKEI 225</a:t>
            </a:r>
            <a:endParaRPr dirty="0"/>
          </a:p>
        </p:txBody>
      </p:sp>
    </p:spTree>
    <p:extLst>
      <p:ext uri="{BB962C8B-B14F-4D97-AF65-F5344CB8AC3E}">
        <p14:creationId xmlns:p14="http://schemas.microsoft.com/office/powerpoint/2010/main" val="2978200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223473"/>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4400" dirty="0"/>
              <a:t>¿qué se va a exponer?</a:t>
            </a:r>
            <a:endParaRPr sz="4400" dirty="0"/>
          </a:p>
        </p:txBody>
      </p:sp>
      <p:sp>
        <p:nvSpPr>
          <p:cNvPr id="146" name="Google Shape;146;p26"/>
          <p:cNvSpPr txBox="1">
            <a:spLocks noGrp="1"/>
          </p:cNvSpPr>
          <p:nvPr>
            <p:ph type="body" idx="1"/>
          </p:nvPr>
        </p:nvSpPr>
        <p:spPr>
          <a:xfrm>
            <a:off x="716875" y="872700"/>
            <a:ext cx="7706400" cy="3398100"/>
          </a:xfrm>
          <a:prstGeom prst="rect">
            <a:avLst/>
          </a:prstGeom>
        </p:spPr>
        <p:txBody>
          <a:bodyPr spcFirstLastPara="1" wrap="square" lIns="91425" tIns="91425" rIns="91425" bIns="91425" anchor="t" anchorCtr="0">
            <a:noAutofit/>
          </a:bodyPr>
          <a:lstStyle/>
          <a:p>
            <a:pPr marL="457200" lvl="1" indent="0">
              <a:buNone/>
            </a:pPr>
            <a:endParaRPr lang="en" sz="1800" dirty="0"/>
          </a:p>
          <a:p>
            <a:pPr marL="457200" lvl="0" indent="-304800" algn="l" rtl="0">
              <a:spcBef>
                <a:spcPts val="0"/>
              </a:spcBef>
              <a:spcAft>
                <a:spcPts val="0"/>
              </a:spcAft>
              <a:buSzPts val="1200"/>
              <a:buFont typeface="Spartan Thin"/>
              <a:buChar char="⯀"/>
            </a:pPr>
            <a:r>
              <a:rPr lang="es-ES" sz="1800" dirty="0"/>
              <a:t>Aspectos técnicos</a:t>
            </a:r>
          </a:p>
          <a:p>
            <a:pPr marL="457200" lvl="0" indent="-304800" algn="l" rtl="0">
              <a:spcBef>
                <a:spcPts val="0"/>
              </a:spcBef>
              <a:spcAft>
                <a:spcPts val="0"/>
              </a:spcAft>
              <a:buSzPts val="1200"/>
              <a:buFont typeface="Spartan Thin"/>
              <a:buChar char="⯀"/>
            </a:pPr>
            <a:endParaRPr lang="es-ES" sz="1800" dirty="0"/>
          </a:p>
          <a:p>
            <a:pPr marL="457200" lvl="0" indent="-304800" algn="l" rtl="0">
              <a:spcBef>
                <a:spcPts val="0"/>
              </a:spcBef>
              <a:spcAft>
                <a:spcPts val="0"/>
              </a:spcAft>
              <a:buSzPts val="1200"/>
              <a:buFont typeface="Spartan Thin"/>
              <a:buChar char="⯀"/>
            </a:pPr>
            <a:r>
              <a:rPr lang="es-ES" sz="1800" dirty="0"/>
              <a:t>Las distintas crisis:</a:t>
            </a:r>
            <a:endParaRPr sz="1800" dirty="0"/>
          </a:p>
          <a:p>
            <a:pPr marL="914400" lvl="0" indent="-304800" algn="l" rtl="0">
              <a:spcBef>
                <a:spcPts val="0"/>
              </a:spcBef>
              <a:spcAft>
                <a:spcPts val="0"/>
              </a:spcAft>
              <a:buSzPts val="1200"/>
              <a:buFont typeface="Spartan Thin"/>
              <a:buChar char="⯀"/>
            </a:pPr>
            <a:r>
              <a:rPr lang="en" sz="1800" dirty="0"/>
              <a:t>Crisis hipotecaria  (2008)</a:t>
            </a:r>
            <a:endParaRPr sz="1800" dirty="0"/>
          </a:p>
          <a:p>
            <a:pPr marL="914400" lvl="0" indent="-304800" algn="l" rtl="0">
              <a:spcBef>
                <a:spcPts val="0"/>
              </a:spcBef>
              <a:spcAft>
                <a:spcPts val="0"/>
              </a:spcAft>
              <a:buSzPts val="1200"/>
              <a:buFont typeface="Spartan Thin"/>
              <a:buChar char="⯀"/>
            </a:pPr>
            <a:r>
              <a:rPr lang="es-ES" sz="1800" dirty="0"/>
              <a:t>Crisis de deuda europea (2012)</a:t>
            </a:r>
          </a:p>
          <a:p>
            <a:pPr marL="914400" lvl="0" indent="-304800" algn="l" rtl="0">
              <a:spcBef>
                <a:spcPts val="0"/>
              </a:spcBef>
              <a:spcAft>
                <a:spcPts val="0"/>
              </a:spcAft>
              <a:buSzPts val="1200"/>
              <a:buFont typeface="Spartan Thin"/>
              <a:buChar char="⯀"/>
            </a:pPr>
            <a:r>
              <a:rPr lang="en" sz="1800" dirty="0"/>
              <a:t>Corralito en Chipre (2013)</a:t>
            </a:r>
          </a:p>
          <a:p>
            <a:pPr marL="914400" lvl="0" indent="-304800" algn="l" rtl="0">
              <a:spcBef>
                <a:spcPts val="0"/>
              </a:spcBef>
              <a:spcAft>
                <a:spcPts val="0"/>
              </a:spcAft>
              <a:buSzPts val="1200"/>
              <a:buFont typeface="Spartan Thin"/>
              <a:buChar char="⯀"/>
            </a:pPr>
            <a:r>
              <a:rPr lang="en" sz="1800" dirty="0"/>
              <a:t>COVID-19</a:t>
            </a:r>
          </a:p>
          <a:p>
            <a:pPr marL="457200" lvl="0" indent="-304800" algn="l" rtl="0">
              <a:spcBef>
                <a:spcPts val="0"/>
              </a:spcBef>
              <a:spcAft>
                <a:spcPts val="0"/>
              </a:spcAft>
              <a:buSzPts val="1200"/>
              <a:buFont typeface="Spartan Thin"/>
              <a:buChar char="⯀"/>
            </a:pPr>
            <a:endParaRPr lang="en-US" sz="1800" dirty="0"/>
          </a:p>
          <a:p>
            <a:pPr marL="457200" lvl="0" indent="-304800" algn="l" rtl="0">
              <a:spcBef>
                <a:spcPts val="0"/>
              </a:spcBef>
              <a:spcAft>
                <a:spcPts val="0"/>
              </a:spcAft>
              <a:buSzPts val="1200"/>
              <a:buFont typeface="Spartan Thin"/>
              <a:buChar char="⯀"/>
            </a:pPr>
            <a:r>
              <a:rPr lang="es-ES" sz="1800" dirty="0"/>
              <a:t>Comportamiento y correlación del Euro frente otras monedas en esas fechas</a:t>
            </a:r>
          </a:p>
          <a:p>
            <a:pPr marL="152400" lvl="0" indent="0" algn="l" rtl="0">
              <a:spcBef>
                <a:spcPts val="0"/>
              </a:spcBef>
              <a:spcAft>
                <a:spcPts val="0"/>
              </a:spcAft>
              <a:buSzPts val="1200"/>
              <a:buNone/>
            </a:pPr>
            <a:endParaRPr lang="es-ES" sz="1800" dirty="0"/>
          </a:p>
          <a:p>
            <a:pPr marL="457200" lvl="0" indent="-304800" algn="l" rtl="0">
              <a:spcBef>
                <a:spcPts val="0"/>
              </a:spcBef>
              <a:spcAft>
                <a:spcPts val="0"/>
              </a:spcAft>
              <a:buSzPts val="1200"/>
              <a:buFont typeface="Spartan Thin"/>
              <a:buChar char="⯀"/>
            </a:pPr>
            <a:r>
              <a:rPr lang="es-ES" sz="1800" dirty="0"/>
              <a:t>Conclusión</a:t>
            </a:r>
            <a:endParaRPr sz="1800" dirty="0"/>
          </a:p>
          <a:p>
            <a:pPr marL="0" lvl="0" indent="0" algn="l" rtl="0">
              <a:spcBef>
                <a:spcPts val="0"/>
              </a:spcBef>
              <a:spcAft>
                <a:spcPts val="0"/>
              </a:spcAft>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1">
            <a:extLst>
              <a:ext uri="{FF2B5EF4-FFF2-40B4-BE49-F238E27FC236}">
                <a16:creationId xmlns:a16="http://schemas.microsoft.com/office/drawing/2014/main" id="{CC4C774D-41F7-4C1D-8974-2884E8363068}"/>
              </a:ext>
            </a:extLst>
          </p:cNvPr>
          <p:cNvSpPr>
            <a:spLocks noGrp="1"/>
          </p:cNvSpPr>
          <p:nvPr>
            <p:ph type="ctrTitle"/>
          </p:nvPr>
        </p:nvSpPr>
        <p:spPr>
          <a:xfrm>
            <a:off x="1032272" y="0"/>
            <a:ext cx="7079456" cy="500063"/>
          </a:xfrm>
        </p:spPr>
        <p:txBody>
          <a:bodyPr/>
          <a:lstStyle/>
          <a:p>
            <a:r>
              <a:rPr lang="es-ES" sz="2800" dirty="0"/>
              <a:t>EURO FRENTE A PRINCIPALES MONEDAS</a:t>
            </a:r>
          </a:p>
        </p:txBody>
      </p:sp>
    </p:spTree>
    <p:extLst>
      <p:ext uri="{BB962C8B-B14F-4D97-AF65-F5344CB8AC3E}">
        <p14:creationId xmlns:p14="http://schemas.microsoft.com/office/powerpoint/2010/main" val="33264191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Gráfico, Gráfico de barras, Histograma&#10;&#10;Descripción generada automáticamente">
            <a:extLst>
              <a:ext uri="{FF2B5EF4-FFF2-40B4-BE49-F238E27FC236}">
                <a16:creationId xmlns:a16="http://schemas.microsoft.com/office/drawing/2014/main" id="{9EDD7BE9-BEE5-468B-9116-9054D2C203FE}"/>
              </a:ext>
            </a:extLst>
          </p:cNvPr>
          <p:cNvPicPr>
            <a:picLocks noChangeAspect="1"/>
          </p:cNvPicPr>
          <p:nvPr/>
        </p:nvPicPr>
        <p:blipFill rotWithShape="1">
          <a:blip r:embed="rId2"/>
          <a:srcRect l="10388" t="9905" r="15892" b="7122"/>
          <a:stretch/>
        </p:blipFill>
        <p:spPr>
          <a:xfrm>
            <a:off x="2654" y="0"/>
            <a:ext cx="9141345" cy="5143501"/>
          </a:xfrm>
          <a:prstGeom prst="rect">
            <a:avLst/>
          </a:prstGeom>
        </p:spPr>
      </p:pic>
      <p:sp>
        <p:nvSpPr>
          <p:cNvPr id="10" name="Título 1">
            <a:extLst>
              <a:ext uri="{FF2B5EF4-FFF2-40B4-BE49-F238E27FC236}">
                <a16:creationId xmlns:a16="http://schemas.microsoft.com/office/drawing/2014/main" id="{CC4C774D-41F7-4C1D-8974-2884E8363068}"/>
              </a:ext>
            </a:extLst>
          </p:cNvPr>
          <p:cNvSpPr>
            <a:spLocks noGrp="1"/>
          </p:cNvSpPr>
          <p:nvPr>
            <p:ph type="ctrTitle"/>
          </p:nvPr>
        </p:nvSpPr>
        <p:spPr>
          <a:xfrm>
            <a:off x="1032272" y="0"/>
            <a:ext cx="7079456" cy="500063"/>
          </a:xfrm>
        </p:spPr>
        <p:txBody>
          <a:bodyPr/>
          <a:lstStyle/>
          <a:p>
            <a:r>
              <a:rPr lang="es-ES" sz="2800" dirty="0"/>
              <a:t>CORRELACIÓN CON PPALES MONEDAS EN el corralito</a:t>
            </a:r>
          </a:p>
        </p:txBody>
      </p:sp>
    </p:spTree>
    <p:extLst>
      <p:ext uri="{BB962C8B-B14F-4D97-AF65-F5344CB8AC3E}">
        <p14:creationId xmlns:p14="http://schemas.microsoft.com/office/powerpoint/2010/main" val="993856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223473"/>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4400" dirty="0"/>
              <a:t>CONCLUSIONES</a:t>
            </a:r>
            <a:endParaRPr sz="4400" dirty="0"/>
          </a:p>
        </p:txBody>
      </p:sp>
      <p:sp>
        <p:nvSpPr>
          <p:cNvPr id="146" name="Google Shape;146;p26"/>
          <p:cNvSpPr txBox="1">
            <a:spLocks noGrp="1"/>
          </p:cNvSpPr>
          <p:nvPr>
            <p:ph type="body" idx="1"/>
          </p:nvPr>
        </p:nvSpPr>
        <p:spPr>
          <a:xfrm>
            <a:off x="716875" y="872700"/>
            <a:ext cx="7706400" cy="3398100"/>
          </a:xfrm>
          <a:prstGeom prst="rect">
            <a:avLst/>
          </a:prstGeom>
        </p:spPr>
        <p:txBody>
          <a:bodyPr spcFirstLastPara="1" wrap="square" lIns="91425" tIns="91425" rIns="91425" bIns="91425" anchor="t" anchorCtr="0">
            <a:noAutofit/>
          </a:bodyPr>
          <a:lstStyle/>
          <a:p>
            <a:pPr marL="457200" lvl="1" indent="0">
              <a:buNone/>
            </a:pPr>
            <a:endParaRPr lang="en" sz="1800" dirty="0"/>
          </a:p>
          <a:p>
            <a:pPr marL="457200" lvl="0" indent="-304800" algn="l" rtl="0">
              <a:spcBef>
                <a:spcPts val="0"/>
              </a:spcBef>
              <a:spcAft>
                <a:spcPts val="0"/>
              </a:spcAft>
              <a:buSzPts val="1200"/>
              <a:buFont typeface="Spartan Thin"/>
              <a:buChar char="⯀"/>
            </a:pPr>
            <a:r>
              <a:rPr lang="es-ES" sz="1800" dirty="0"/>
              <a:t>Aspectos técnicos</a:t>
            </a:r>
          </a:p>
          <a:p>
            <a:pPr marL="457200" lvl="0" indent="-304800" algn="l" rtl="0">
              <a:spcBef>
                <a:spcPts val="0"/>
              </a:spcBef>
              <a:spcAft>
                <a:spcPts val="0"/>
              </a:spcAft>
              <a:buSzPts val="1200"/>
              <a:buFont typeface="Spartan Thin"/>
              <a:buChar char="⯀"/>
            </a:pPr>
            <a:endParaRPr lang="es-ES" sz="1800" dirty="0"/>
          </a:p>
          <a:p>
            <a:pPr marL="457200" lvl="0" indent="-304800" algn="l" rtl="0">
              <a:spcBef>
                <a:spcPts val="0"/>
              </a:spcBef>
              <a:spcAft>
                <a:spcPts val="0"/>
              </a:spcAft>
              <a:buSzPts val="1200"/>
              <a:buFont typeface="Spartan Thin"/>
              <a:buChar char="⯀"/>
            </a:pPr>
            <a:r>
              <a:rPr lang="es-ES" sz="1800" dirty="0"/>
              <a:t>Las distintas crisis:</a:t>
            </a:r>
            <a:endParaRPr sz="1800" dirty="0"/>
          </a:p>
          <a:p>
            <a:pPr marL="914400" lvl="0" indent="-304800" algn="l" rtl="0">
              <a:spcBef>
                <a:spcPts val="0"/>
              </a:spcBef>
              <a:spcAft>
                <a:spcPts val="0"/>
              </a:spcAft>
              <a:buSzPts val="1200"/>
              <a:buFont typeface="Spartan Thin"/>
              <a:buChar char="⯀"/>
            </a:pPr>
            <a:r>
              <a:rPr lang="en" sz="1800" dirty="0"/>
              <a:t>Crisis hipotecaria  (2008)</a:t>
            </a:r>
            <a:endParaRPr sz="1800" dirty="0"/>
          </a:p>
          <a:p>
            <a:pPr marL="914400" lvl="0" indent="-304800" algn="l" rtl="0">
              <a:spcBef>
                <a:spcPts val="0"/>
              </a:spcBef>
              <a:spcAft>
                <a:spcPts val="0"/>
              </a:spcAft>
              <a:buSzPts val="1200"/>
              <a:buFont typeface="Spartan Thin"/>
              <a:buChar char="⯀"/>
            </a:pPr>
            <a:r>
              <a:rPr lang="es-ES" sz="1800" dirty="0"/>
              <a:t>Crisis de deuda europea (2012)</a:t>
            </a:r>
          </a:p>
          <a:p>
            <a:pPr marL="914400" lvl="0" indent="-304800" algn="l" rtl="0">
              <a:spcBef>
                <a:spcPts val="0"/>
              </a:spcBef>
              <a:spcAft>
                <a:spcPts val="0"/>
              </a:spcAft>
              <a:buSzPts val="1200"/>
              <a:buFont typeface="Spartan Thin"/>
              <a:buChar char="⯀"/>
            </a:pPr>
            <a:r>
              <a:rPr lang="en" sz="1800" dirty="0"/>
              <a:t>Corralito en Chipre (2013)</a:t>
            </a:r>
          </a:p>
          <a:p>
            <a:pPr marL="914400" lvl="0" indent="-304800" algn="l" rtl="0">
              <a:spcBef>
                <a:spcPts val="0"/>
              </a:spcBef>
              <a:spcAft>
                <a:spcPts val="0"/>
              </a:spcAft>
              <a:buSzPts val="1200"/>
              <a:buFont typeface="Spartan Thin"/>
              <a:buChar char="⯀"/>
            </a:pPr>
            <a:r>
              <a:rPr lang="en" sz="1800" dirty="0"/>
              <a:t>COVID-19</a:t>
            </a:r>
          </a:p>
          <a:p>
            <a:pPr marL="457200" lvl="0" indent="-304800" algn="l" rtl="0">
              <a:spcBef>
                <a:spcPts val="0"/>
              </a:spcBef>
              <a:spcAft>
                <a:spcPts val="0"/>
              </a:spcAft>
              <a:buSzPts val="1200"/>
              <a:buFont typeface="Spartan Thin"/>
              <a:buChar char="⯀"/>
            </a:pPr>
            <a:endParaRPr lang="en-US" sz="1800" dirty="0"/>
          </a:p>
          <a:p>
            <a:pPr marL="457200" lvl="0" indent="-304800" algn="l" rtl="0">
              <a:spcBef>
                <a:spcPts val="0"/>
              </a:spcBef>
              <a:spcAft>
                <a:spcPts val="0"/>
              </a:spcAft>
              <a:buSzPts val="1200"/>
              <a:buFont typeface="Spartan Thin"/>
              <a:buChar char="⯀"/>
            </a:pPr>
            <a:r>
              <a:rPr lang="es-ES" sz="1800" dirty="0"/>
              <a:t>Comportamiento y correlación del Euro frente otras monedas en esas fechas</a:t>
            </a:r>
          </a:p>
          <a:p>
            <a:pPr marL="152400" lvl="0" indent="0" algn="l" rtl="0">
              <a:spcBef>
                <a:spcPts val="0"/>
              </a:spcBef>
              <a:spcAft>
                <a:spcPts val="0"/>
              </a:spcAft>
              <a:buSzPts val="1200"/>
              <a:buNone/>
            </a:pPr>
            <a:endParaRPr lang="es-ES" sz="1800" dirty="0"/>
          </a:p>
          <a:p>
            <a:pPr marL="457200" lvl="0" indent="-304800" algn="l" rtl="0">
              <a:spcBef>
                <a:spcPts val="0"/>
              </a:spcBef>
              <a:spcAft>
                <a:spcPts val="0"/>
              </a:spcAft>
              <a:buSzPts val="1200"/>
              <a:buFont typeface="Spartan Thin"/>
              <a:buChar char="⯀"/>
            </a:pPr>
            <a:r>
              <a:rPr lang="es-ES" sz="1800" dirty="0"/>
              <a:t>Conclusión</a:t>
            </a:r>
            <a:endParaRPr sz="18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146735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5007769" y="2571600"/>
            <a:ext cx="3886200" cy="2231474"/>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ES" dirty="0">
                <a:latin typeface="verdana" panose="020B0604030504040204" pitchFamily="34" charset="0"/>
              </a:rPr>
              <a:t>Más allá del impacto sobre la vida de millones de personas en todo el mundo, </a:t>
            </a:r>
            <a:r>
              <a:rPr lang="es-ES" b="1" dirty="0">
                <a:latin typeface="verdana" panose="020B0604030504040204" pitchFamily="34" charset="0"/>
              </a:rPr>
              <a:t>la pandemia del nuevo coronavirus también ha asestado un duro golpe sobre la evolución de la economía</a:t>
            </a:r>
            <a:r>
              <a:rPr lang="es-ES" dirty="0">
                <a:latin typeface="verdana" panose="020B0604030504040204" pitchFamily="34" charset="0"/>
              </a:rPr>
              <a:t> a nivel global.</a:t>
            </a:r>
            <a:endParaRPr lang="en-US"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89250" y="392907"/>
            <a:ext cx="4754600" cy="23431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600" dirty="0"/>
              <a:t>COVID-19</a:t>
            </a:r>
            <a:endParaRPr sz="6600"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04459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9"/>
          <p:cNvSpPr/>
          <p:nvPr/>
        </p:nvSpPr>
        <p:spPr>
          <a:xfrm>
            <a:off x="713225" y="539500"/>
            <a:ext cx="7717500" cy="405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278275" y="800703"/>
            <a:ext cx="587400" cy="58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subTitle" idx="1"/>
          </p:nvPr>
        </p:nvSpPr>
        <p:spPr>
          <a:xfrm>
            <a:off x="1850550" y="2016725"/>
            <a:ext cx="5442900" cy="12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b="1" dirty="0"/>
              <a:t>“Las posibilidades de que ocurra el peor de los casos, con todas las principales economías sufriendo un impacto significativo, aumentan día a día”</a:t>
            </a:r>
            <a:endParaRPr b="1" dirty="0"/>
          </a:p>
        </p:txBody>
      </p:sp>
      <p:sp>
        <p:nvSpPr>
          <p:cNvPr id="186" name="Google Shape;186;p29"/>
          <p:cNvSpPr txBox="1">
            <a:spLocks noGrp="1"/>
          </p:cNvSpPr>
          <p:nvPr>
            <p:ph type="ctrTitle"/>
          </p:nvPr>
        </p:nvSpPr>
        <p:spPr>
          <a:xfrm>
            <a:off x="1850550" y="3687350"/>
            <a:ext cx="5442900" cy="4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Tom Orlik, ECONOMISTA EN BLOOMBERG</a:t>
            </a:r>
            <a:endParaRPr dirty="0"/>
          </a:p>
        </p:txBody>
      </p:sp>
      <p:sp>
        <p:nvSpPr>
          <p:cNvPr id="187" name="Google Shape;187;p29"/>
          <p:cNvSpPr txBox="1">
            <a:spLocks noGrp="1"/>
          </p:cNvSpPr>
          <p:nvPr>
            <p:ph type="ctrTitle"/>
          </p:nvPr>
        </p:nvSpPr>
        <p:spPr>
          <a:xfrm>
            <a:off x="4353575" y="876003"/>
            <a:ext cx="436800" cy="436800"/>
          </a:xfrm>
          <a:prstGeom prst="rect">
            <a:avLst/>
          </a:prstGeom>
          <a:noFill/>
        </p:spPr>
        <p:txBody>
          <a:bodyPr spcFirstLastPara="1" wrap="square" lIns="91425" tIns="365750" rIns="91425" bIns="0" anchor="ctr" anchorCtr="0">
            <a:noAutofit/>
          </a:bodyPr>
          <a:lstStyle/>
          <a:p>
            <a:pPr marL="0" lvl="0" indent="0" algn="ctr" rtl="0">
              <a:spcBef>
                <a:spcPts val="0"/>
              </a:spcBef>
              <a:spcAft>
                <a:spcPts val="0"/>
              </a:spcAft>
              <a:buNone/>
            </a:pPr>
            <a:r>
              <a:rPr lang="en" sz="6000" b="0">
                <a:solidFill>
                  <a:schemeClr val="dk1"/>
                </a:solidFill>
              </a:rPr>
              <a:t>”</a:t>
            </a:r>
            <a:endParaRPr sz="6000" b="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3">
            <a:alphaModFix/>
          </a:blip>
          <a:srcRect l="337" t="41911" r="337" b="16800"/>
          <a:stretch/>
        </p:blipFill>
        <p:spPr>
          <a:xfrm>
            <a:off x="50" y="968175"/>
            <a:ext cx="9143952" cy="2138200"/>
          </a:xfrm>
          <a:prstGeom prst="rect">
            <a:avLst/>
          </a:prstGeom>
          <a:noFill/>
          <a:ln>
            <a:noFill/>
          </a:ln>
        </p:spPr>
      </p:pic>
      <p:sp>
        <p:nvSpPr>
          <p:cNvPr id="202" name="Google Shape;202;p31"/>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IMPACTO DEL CORONAVIRUS EN LOS MERCADOS FINANCIEROS</a:t>
            </a:r>
            <a:endParaRPr b="0" dirty="0">
              <a:solidFill>
                <a:schemeClr val="lt1"/>
              </a:solidFill>
            </a:endParaRPr>
          </a:p>
        </p:txBody>
      </p:sp>
      <p:sp>
        <p:nvSpPr>
          <p:cNvPr id="203" name="Google Shape;203;p31"/>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estadounidense se desplomó un 35% desde 3.400 puntos hasta 2.200 puntos</a:t>
            </a:r>
          </a:p>
        </p:txBody>
      </p:sp>
      <p:sp>
        <p:nvSpPr>
          <p:cNvPr id="204" name="Google Shape;204;p31"/>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japonés se desplomó un 32% desde 24.000 puntos hasta 16.300 puntos</a:t>
            </a:r>
          </a:p>
        </p:txBody>
      </p:sp>
      <p:sp>
        <p:nvSpPr>
          <p:cNvPr id="205" name="Google Shape;205;p31"/>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alemán se desplomó un 40% desde 13.760 puntos hasta 8.300 puntos</a:t>
            </a:r>
          </a:p>
        </p:txBody>
      </p:sp>
      <p:sp>
        <p:nvSpPr>
          <p:cNvPr id="206" name="Google Shape;206;p31"/>
          <p:cNvSpPr/>
          <p:nvPr/>
        </p:nvSpPr>
        <p:spPr>
          <a:xfrm>
            <a:off x="1581875"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4380019"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7178150"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DAX 30</a:t>
            </a:r>
            <a:endParaRPr dirty="0"/>
          </a:p>
        </p:txBody>
      </p:sp>
      <p:sp>
        <p:nvSpPr>
          <p:cNvPr id="210" name="Google Shape;210;p31"/>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S&amp;P 500</a:t>
            </a:r>
            <a:endParaRPr dirty="0"/>
          </a:p>
        </p:txBody>
      </p:sp>
      <p:sp>
        <p:nvSpPr>
          <p:cNvPr id="211" name="Google Shape;211;p31"/>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NIKKEI 225</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1">
            <a:extLst>
              <a:ext uri="{FF2B5EF4-FFF2-40B4-BE49-F238E27FC236}">
                <a16:creationId xmlns:a16="http://schemas.microsoft.com/office/drawing/2014/main" id="{CC4C774D-41F7-4C1D-8974-2884E8363068}"/>
              </a:ext>
            </a:extLst>
          </p:cNvPr>
          <p:cNvSpPr>
            <a:spLocks noGrp="1"/>
          </p:cNvSpPr>
          <p:nvPr>
            <p:ph type="ctrTitle"/>
          </p:nvPr>
        </p:nvSpPr>
        <p:spPr>
          <a:xfrm>
            <a:off x="1032272" y="0"/>
            <a:ext cx="7079456" cy="500063"/>
          </a:xfrm>
        </p:spPr>
        <p:txBody>
          <a:bodyPr/>
          <a:lstStyle/>
          <a:p>
            <a:r>
              <a:rPr lang="es-ES" sz="2800" dirty="0"/>
              <a:t>EURO FRENTE A PRINCIPALES MONEDAS</a:t>
            </a:r>
          </a:p>
        </p:txBody>
      </p:sp>
    </p:spTree>
    <p:extLst>
      <p:ext uri="{BB962C8B-B14F-4D97-AF65-F5344CB8AC3E}">
        <p14:creationId xmlns:p14="http://schemas.microsoft.com/office/powerpoint/2010/main" val="25473877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Gráfico, Gráfico de barras&#10;&#10;Descripción generada automáticamente">
            <a:extLst>
              <a:ext uri="{FF2B5EF4-FFF2-40B4-BE49-F238E27FC236}">
                <a16:creationId xmlns:a16="http://schemas.microsoft.com/office/drawing/2014/main" id="{82641245-F9C8-443A-BE2A-BFAF5C14C1DC}"/>
              </a:ext>
            </a:extLst>
          </p:cNvPr>
          <p:cNvPicPr>
            <a:picLocks noChangeAspect="1"/>
          </p:cNvPicPr>
          <p:nvPr/>
        </p:nvPicPr>
        <p:blipFill rotWithShape="1">
          <a:blip r:embed="rId2"/>
          <a:srcRect l="10388" t="9905" r="15892" b="7273"/>
          <a:stretch/>
        </p:blipFill>
        <p:spPr>
          <a:xfrm>
            <a:off x="-1" y="0"/>
            <a:ext cx="9144001" cy="5138719"/>
          </a:xfrm>
          <a:prstGeom prst="rect">
            <a:avLst/>
          </a:prstGeom>
        </p:spPr>
      </p:pic>
      <p:sp>
        <p:nvSpPr>
          <p:cNvPr id="10" name="Título 1">
            <a:extLst>
              <a:ext uri="{FF2B5EF4-FFF2-40B4-BE49-F238E27FC236}">
                <a16:creationId xmlns:a16="http://schemas.microsoft.com/office/drawing/2014/main" id="{CC4C774D-41F7-4C1D-8974-2884E8363068}"/>
              </a:ext>
            </a:extLst>
          </p:cNvPr>
          <p:cNvSpPr>
            <a:spLocks noGrp="1"/>
          </p:cNvSpPr>
          <p:nvPr>
            <p:ph type="ctrTitle"/>
          </p:nvPr>
        </p:nvSpPr>
        <p:spPr>
          <a:xfrm>
            <a:off x="1032272" y="0"/>
            <a:ext cx="7079456" cy="500063"/>
          </a:xfrm>
        </p:spPr>
        <p:txBody>
          <a:bodyPr/>
          <a:lstStyle/>
          <a:p>
            <a:r>
              <a:rPr lang="es-ES" sz="2800" dirty="0"/>
              <a:t>CORRELACIÓN CON PPALES MONEDAS durante la pandemia </a:t>
            </a:r>
          </a:p>
        </p:txBody>
      </p:sp>
    </p:spTree>
    <p:extLst>
      <p:ext uri="{BB962C8B-B14F-4D97-AF65-F5344CB8AC3E}">
        <p14:creationId xmlns:p14="http://schemas.microsoft.com/office/powerpoint/2010/main" val="28714573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374925" y="223473"/>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4400" dirty="0"/>
              <a:t>CONCLUSIONES</a:t>
            </a:r>
            <a:endParaRPr sz="4400" dirty="0"/>
          </a:p>
        </p:txBody>
      </p:sp>
      <p:sp>
        <p:nvSpPr>
          <p:cNvPr id="146" name="Google Shape;146;p26"/>
          <p:cNvSpPr txBox="1">
            <a:spLocks noGrp="1"/>
          </p:cNvSpPr>
          <p:nvPr>
            <p:ph type="body" idx="1"/>
          </p:nvPr>
        </p:nvSpPr>
        <p:spPr>
          <a:xfrm>
            <a:off x="716875" y="872700"/>
            <a:ext cx="7706400" cy="3398100"/>
          </a:xfrm>
          <a:prstGeom prst="rect">
            <a:avLst/>
          </a:prstGeom>
        </p:spPr>
        <p:txBody>
          <a:bodyPr spcFirstLastPara="1" wrap="square" lIns="91425" tIns="91425" rIns="91425" bIns="91425" anchor="t" anchorCtr="0">
            <a:noAutofit/>
          </a:bodyPr>
          <a:lstStyle/>
          <a:p>
            <a:pPr marL="457200" lvl="1" indent="0">
              <a:buNone/>
            </a:pPr>
            <a:endParaRPr lang="en" sz="1800" dirty="0"/>
          </a:p>
          <a:p>
            <a:pPr marL="457200" lvl="0" indent="-304800" algn="l" rtl="0">
              <a:spcBef>
                <a:spcPts val="0"/>
              </a:spcBef>
              <a:spcAft>
                <a:spcPts val="0"/>
              </a:spcAft>
              <a:buSzPts val="1200"/>
              <a:buFont typeface="Spartan Thin"/>
              <a:buChar char="⯀"/>
            </a:pPr>
            <a:r>
              <a:rPr lang="es-ES" sz="1800" dirty="0"/>
              <a:t>Aspectos técnicos</a:t>
            </a:r>
          </a:p>
          <a:p>
            <a:pPr marL="457200" lvl="0" indent="-304800" algn="l" rtl="0">
              <a:spcBef>
                <a:spcPts val="0"/>
              </a:spcBef>
              <a:spcAft>
                <a:spcPts val="0"/>
              </a:spcAft>
              <a:buSzPts val="1200"/>
              <a:buFont typeface="Spartan Thin"/>
              <a:buChar char="⯀"/>
            </a:pPr>
            <a:endParaRPr lang="es-ES" sz="1800" dirty="0"/>
          </a:p>
          <a:p>
            <a:pPr marL="457200" lvl="0" indent="-304800" algn="l" rtl="0">
              <a:spcBef>
                <a:spcPts val="0"/>
              </a:spcBef>
              <a:spcAft>
                <a:spcPts val="0"/>
              </a:spcAft>
              <a:buSzPts val="1200"/>
              <a:buFont typeface="Spartan Thin"/>
              <a:buChar char="⯀"/>
            </a:pPr>
            <a:r>
              <a:rPr lang="es-ES" sz="1800" dirty="0"/>
              <a:t>Las distintas crisis:</a:t>
            </a:r>
            <a:endParaRPr sz="1800" dirty="0"/>
          </a:p>
          <a:p>
            <a:pPr marL="914400" lvl="0" indent="-304800" algn="l" rtl="0">
              <a:spcBef>
                <a:spcPts val="0"/>
              </a:spcBef>
              <a:spcAft>
                <a:spcPts val="0"/>
              </a:spcAft>
              <a:buSzPts val="1200"/>
              <a:buFont typeface="Spartan Thin"/>
              <a:buChar char="⯀"/>
            </a:pPr>
            <a:r>
              <a:rPr lang="en" sz="1800" dirty="0"/>
              <a:t>Crisis hipotecaria  (2008)</a:t>
            </a:r>
            <a:endParaRPr sz="1800" dirty="0"/>
          </a:p>
          <a:p>
            <a:pPr marL="914400" lvl="0" indent="-304800" algn="l" rtl="0">
              <a:spcBef>
                <a:spcPts val="0"/>
              </a:spcBef>
              <a:spcAft>
                <a:spcPts val="0"/>
              </a:spcAft>
              <a:buSzPts val="1200"/>
              <a:buFont typeface="Spartan Thin"/>
              <a:buChar char="⯀"/>
            </a:pPr>
            <a:r>
              <a:rPr lang="es-ES" sz="1800" dirty="0"/>
              <a:t>Crisis de deuda europea (2012)</a:t>
            </a:r>
          </a:p>
          <a:p>
            <a:pPr marL="914400" lvl="0" indent="-304800" algn="l" rtl="0">
              <a:spcBef>
                <a:spcPts val="0"/>
              </a:spcBef>
              <a:spcAft>
                <a:spcPts val="0"/>
              </a:spcAft>
              <a:buSzPts val="1200"/>
              <a:buFont typeface="Spartan Thin"/>
              <a:buChar char="⯀"/>
            </a:pPr>
            <a:r>
              <a:rPr lang="en" sz="1800" dirty="0"/>
              <a:t>Corralito en Chipre (2013)</a:t>
            </a:r>
          </a:p>
          <a:p>
            <a:pPr marL="914400" lvl="0" indent="-304800" algn="l" rtl="0">
              <a:spcBef>
                <a:spcPts val="0"/>
              </a:spcBef>
              <a:spcAft>
                <a:spcPts val="0"/>
              </a:spcAft>
              <a:buSzPts val="1200"/>
              <a:buFont typeface="Spartan Thin"/>
              <a:buChar char="⯀"/>
            </a:pPr>
            <a:r>
              <a:rPr lang="en" sz="1800" dirty="0"/>
              <a:t>COVID-19</a:t>
            </a:r>
          </a:p>
          <a:p>
            <a:pPr marL="457200" lvl="0" indent="-304800" algn="l" rtl="0">
              <a:spcBef>
                <a:spcPts val="0"/>
              </a:spcBef>
              <a:spcAft>
                <a:spcPts val="0"/>
              </a:spcAft>
              <a:buSzPts val="1200"/>
              <a:buFont typeface="Spartan Thin"/>
              <a:buChar char="⯀"/>
            </a:pPr>
            <a:endParaRPr lang="en-US" sz="1800" dirty="0"/>
          </a:p>
          <a:p>
            <a:pPr marL="457200" lvl="0" indent="-304800" algn="l" rtl="0">
              <a:spcBef>
                <a:spcPts val="0"/>
              </a:spcBef>
              <a:spcAft>
                <a:spcPts val="0"/>
              </a:spcAft>
              <a:buSzPts val="1200"/>
              <a:buFont typeface="Spartan Thin"/>
              <a:buChar char="⯀"/>
            </a:pPr>
            <a:r>
              <a:rPr lang="es-ES" sz="1800" dirty="0"/>
              <a:t>Comportamiento y correlación del Euro frente otras monedas en esas fechas</a:t>
            </a:r>
          </a:p>
          <a:p>
            <a:pPr marL="152400" lvl="0" indent="0" algn="l" rtl="0">
              <a:spcBef>
                <a:spcPts val="0"/>
              </a:spcBef>
              <a:spcAft>
                <a:spcPts val="0"/>
              </a:spcAft>
              <a:buSzPts val="1200"/>
              <a:buNone/>
            </a:pPr>
            <a:endParaRPr lang="es-ES" sz="1800" dirty="0"/>
          </a:p>
          <a:p>
            <a:pPr marL="457200" lvl="0" indent="-304800" algn="l" rtl="0">
              <a:spcBef>
                <a:spcPts val="0"/>
              </a:spcBef>
              <a:spcAft>
                <a:spcPts val="0"/>
              </a:spcAft>
              <a:buSzPts val="1200"/>
              <a:buFont typeface="Spartan Thin"/>
              <a:buChar char="⯀"/>
            </a:pPr>
            <a:r>
              <a:rPr lang="es-ES" sz="1800" dirty="0"/>
              <a:t>Conclusión</a:t>
            </a:r>
            <a:endParaRPr sz="18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6399093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5"/>
        <p:cNvGrpSpPr/>
        <p:nvPr/>
      </p:nvGrpSpPr>
      <p:grpSpPr>
        <a:xfrm>
          <a:off x="0" y="0"/>
          <a:ext cx="0" cy="0"/>
          <a:chOff x="0" y="0"/>
          <a:chExt cx="0" cy="0"/>
        </a:xfrm>
      </p:grpSpPr>
      <p:graphicFrame>
        <p:nvGraphicFramePr>
          <p:cNvPr id="216" name="Google Shape;216;p32"/>
          <p:cNvGraphicFramePr/>
          <p:nvPr/>
        </p:nvGraphicFramePr>
        <p:xfrm>
          <a:off x="713250" y="1359850"/>
          <a:ext cx="7717500" cy="3063150"/>
        </p:xfrm>
        <a:graphic>
          <a:graphicData uri="http://schemas.openxmlformats.org/drawingml/2006/table">
            <a:tbl>
              <a:tblPr>
                <a:noFill/>
                <a:tableStyleId>{D7261A4A-30D7-4952-BF00-9B54293F0B53}</a:tableStyleId>
              </a:tblPr>
              <a:tblGrid>
                <a:gridCol w="1543500">
                  <a:extLst>
                    <a:ext uri="{9D8B030D-6E8A-4147-A177-3AD203B41FA5}">
                      <a16:colId xmlns:a16="http://schemas.microsoft.com/office/drawing/2014/main" val="20000"/>
                    </a:ext>
                  </a:extLst>
                </a:gridCol>
                <a:gridCol w="1543500">
                  <a:extLst>
                    <a:ext uri="{9D8B030D-6E8A-4147-A177-3AD203B41FA5}">
                      <a16:colId xmlns:a16="http://schemas.microsoft.com/office/drawing/2014/main" val="20001"/>
                    </a:ext>
                  </a:extLst>
                </a:gridCol>
                <a:gridCol w="1543500">
                  <a:extLst>
                    <a:ext uri="{9D8B030D-6E8A-4147-A177-3AD203B41FA5}">
                      <a16:colId xmlns:a16="http://schemas.microsoft.com/office/drawing/2014/main" val="20002"/>
                    </a:ext>
                  </a:extLst>
                </a:gridCol>
                <a:gridCol w="1543500">
                  <a:extLst>
                    <a:ext uri="{9D8B030D-6E8A-4147-A177-3AD203B41FA5}">
                      <a16:colId xmlns:a16="http://schemas.microsoft.com/office/drawing/2014/main" val="20003"/>
                    </a:ext>
                  </a:extLst>
                </a:gridCol>
                <a:gridCol w="1543500">
                  <a:extLst>
                    <a:ext uri="{9D8B030D-6E8A-4147-A177-3AD203B41FA5}">
                      <a16:colId xmlns:a16="http://schemas.microsoft.com/office/drawing/2014/main" val="20004"/>
                    </a:ext>
                  </a:extLst>
                </a:gridCol>
              </a:tblGrid>
              <a:tr h="510525">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NAME</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POINTS</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VAR.(%)</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VAR.(€)</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PREVIOUS</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510525">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IBEX 35</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6,260.00</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-2.84%</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-183.30</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6,443.30</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510525">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DAX</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8,611.99</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-3.57%</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-318.36</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8,928.95</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510525">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DOW JONES</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19,173.98</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-4.55%</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-913.21</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20,087.19</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510525">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S&amp;P 500</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2,304.92</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-4.34%</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-104.47</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2,398.10</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510525">
                <a:tc>
                  <a:txBody>
                    <a:bodyPr/>
                    <a:lstStyle/>
                    <a:p>
                      <a:pPr marL="0" lvl="0" indent="0" algn="ctr" rtl="0">
                        <a:spcBef>
                          <a:spcPts val="0"/>
                        </a:spcBef>
                        <a:spcAft>
                          <a:spcPts val="0"/>
                        </a:spcAft>
                        <a:buNone/>
                      </a:pPr>
                      <a:r>
                        <a:rPr lang="en" sz="1600">
                          <a:solidFill>
                            <a:schemeClr val="dk1"/>
                          </a:solidFill>
                          <a:latin typeface="Bebas Neue"/>
                          <a:ea typeface="Bebas Neue"/>
                          <a:cs typeface="Bebas Neue"/>
                          <a:sym typeface="Bebas Neue"/>
                        </a:rPr>
                        <a:t>NIKKEI 225</a:t>
                      </a:r>
                      <a:endParaRPr sz="1600">
                        <a:solidFill>
                          <a:schemeClr val="dk1"/>
                        </a:solidFill>
                        <a:latin typeface="Bebas Neue"/>
                        <a:ea typeface="Bebas Neue"/>
                        <a:cs typeface="Bebas Neue"/>
                        <a:sym typeface="Bebas Ne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16,887.78</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+2.02%</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+334.95</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Spartan"/>
                          <a:ea typeface="Spartan"/>
                          <a:cs typeface="Spartan"/>
                          <a:sym typeface="Spartan"/>
                        </a:rPr>
                        <a:t>16,552.83</a:t>
                      </a:r>
                      <a:endParaRPr sz="1100">
                        <a:solidFill>
                          <a:schemeClr val="dk1"/>
                        </a:solidFill>
                        <a:latin typeface="Spartan"/>
                        <a:ea typeface="Spartan"/>
                        <a:cs typeface="Spartan"/>
                        <a:sym typeface="Sparta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217" name="Google Shape;217;p32"/>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IMPACT OF CORONAVIRUS ON THE STOCK MARKET</a:t>
            </a:r>
            <a:endParaRPr b="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54E39B07-A68E-46FB-8D8A-3601C6F04739}"/>
              </a:ext>
            </a:extLst>
          </p:cNvPr>
          <p:cNvSpPr>
            <a:spLocks noGrp="1"/>
          </p:cNvSpPr>
          <p:nvPr>
            <p:ph type="body" idx="1"/>
          </p:nvPr>
        </p:nvSpPr>
        <p:spPr>
          <a:xfrm>
            <a:off x="718800" y="1351469"/>
            <a:ext cx="7706400" cy="3398100"/>
          </a:xfrm>
        </p:spPr>
        <p:txBody>
          <a:bodyPr/>
          <a:lstStyle/>
          <a:p>
            <a:r>
              <a:rPr lang="es-ES" sz="2000" dirty="0"/>
              <a:t>La </a:t>
            </a:r>
            <a:r>
              <a:rPr lang="es-ES" sz="2000" b="1" dirty="0"/>
              <a:t>moneda base</a:t>
            </a:r>
            <a:r>
              <a:rPr lang="es-ES" sz="2000" dirty="0"/>
              <a:t> siempre será el €</a:t>
            </a:r>
          </a:p>
          <a:p>
            <a:endParaRPr lang="es-ES" sz="2000" dirty="0"/>
          </a:p>
          <a:p>
            <a:r>
              <a:rPr lang="es-ES" sz="2000" dirty="0"/>
              <a:t>USD: Dólar estadounidense</a:t>
            </a:r>
          </a:p>
          <a:p>
            <a:endParaRPr lang="es-ES" sz="2000" dirty="0"/>
          </a:p>
          <a:p>
            <a:r>
              <a:rPr lang="es-ES" sz="2000" dirty="0"/>
              <a:t>AUD: Dólar australiano</a:t>
            </a:r>
          </a:p>
          <a:p>
            <a:endParaRPr lang="es-ES" sz="2000" dirty="0"/>
          </a:p>
          <a:p>
            <a:r>
              <a:rPr lang="es-ES" sz="2000" dirty="0"/>
              <a:t>GBP: Libra esterlina</a:t>
            </a:r>
          </a:p>
          <a:p>
            <a:endParaRPr lang="es-ES" sz="2000" dirty="0"/>
          </a:p>
          <a:p>
            <a:r>
              <a:rPr lang="es-ES" sz="2000" dirty="0"/>
              <a:t>JPY: Yen japonés</a:t>
            </a:r>
          </a:p>
          <a:p>
            <a:endParaRPr lang="es-ES" sz="2000" dirty="0"/>
          </a:p>
          <a:p>
            <a:endParaRPr lang="es-ES" sz="2000" dirty="0"/>
          </a:p>
        </p:txBody>
      </p:sp>
      <p:sp>
        <p:nvSpPr>
          <p:cNvPr id="3" name="Título 2">
            <a:extLst>
              <a:ext uri="{FF2B5EF4-FFF2-40B4-BE49-F238E27FC236}">
                <a16:creationId xmlns:a16="http://schemas.microsoft.com/office/drawing/2014/main" id="{806D0B7E-1F52-4EA1-8DE3-D59CFD70D0AE}"/>
              </a:ext>
            </a:extLst>
          </p:cNvPr>
          <p:cNvSpPr>
            <a:spLocks noGrp="1"/>
          </p:cNvSpPr>
          <p:nvPr>
            <p:ph type="ctrTitle"/>
          </p:nvPr>
        </p:nvSpPr>
        <p:spPr>
          <a:xfrm>
            <a:off x="1376850" y="194898"/>
            <a:ext cx="6390300" cy="577800"/>
          </a:xfrm>
        </p:spPr>
        <p:txBody>
          <a:bodyPr/>
          <a:lstStyle/>
          <a:p>
            <a:r>
              <a:rPr lang="es-ES" sz="4400" dirty="0"/>
              <a:t>ASPECTOS TÉCNICOS</a:t>
            </a:r>
          </a:p>
        </p:txBody>
      </p:sp>
    </p:spTree>
    <p:extLst>
      <p:ext uri="{BB962C8B-B14F-4D97-AF65-F5344CB8AC3E}">
        <p14:creationId xmlns:p14="http://schemas.microsoft.com/office/powerpoint/2010/main" val="13567726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1"/>
        <p:cNvGrpSpPr/>
        <p:nvPr/>
      </p:nvGrpSpPr>
      <p:grpSpPr>
        <a:xfrm>
          <a:off x="0" y="0"/>
          <a:ext cx="0" cy="0"/>
          <a:chOff x="0" y="0"/>
          <a:chExt cx="0" cy="0"/>
        </a:xfrm>
      </p:grpSpPr>
      <p:pic>
        <p:nvPicPr>
          <p:cNvPr id="222" name="Google Shape;222;p33"/>
          <p:cNvPicPr preferRelativeResize="0"/>
          <p:nvPr/>
        </p:nvPicPr>
        <p:blipFill rotWithShape="1">
          <a:blip r:embed="rId3">
            <a:alphaModFix/>
          </a:blip>
          <a:srcRect l="21246" t="1257" r="29433" b="1257"/>
          <a:stretch/>
        </p:blipFill>
        <p:spPr>
          <a:xfrm>
            <a:off x="-54650" y="0"/>
            <a:ext cx="4626648" cy="5143500"/>
          </a:xfrm>
          <a:prstGeom prst="rect">
            <a:avLst/>
          </a:prstGeom>
          <a:noFill/>
          <a:ln>
            <a:noFill/>
          </a:ln>
        </p:spPr>
      </p:pic>
      <p:sp>
        <p:nvSpPr>
          <p:cNvPr id="223" name="Google Shape;223;p33"/>
          <p:cNvSpPr txBox="1">
            <a:spLocks noGrp="1"/>
          </p:cNvSpPr>
          <p:nvPr>
            <p:ph type="subTitle" idx="1"/>
          </p:nvPr>
        </p:nvSpPr>
        <p:spPr>
          <a:xfrm>
            <a:off x="5190475" y="2617000"/>
            <a:ext cx="3240300" cy="9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Introducing measures such as fiscal stimuli could help alleviate an economic recession</a:t>
            </a:r>
            <a:endParaRPr/>
          </a:p>
        </p:txBody>
      </p:sp>
      <p:sp>
        <p:nvSpPr>
          <p:cNvPr id="224" name="Google Shape;224;p33"/>
          <p:cNvSpPr txBox="1">
            <a:spLocks noGrp="1"/>
          </p:cNvSpPr>
          <p:nvPr>
            <p:ph type="subTitle" idx="2"/>
          </p:nvPr>
        </p:nvSpPr>
        <p:spPr>
          <a:xfrm>
            <a:off x="713213" y="2617875"/>
            <a:ext cx="3240300" cy="9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Due to forced home isolation, people spend less money and exports are limited or halted</a:t>
            </a:r>
            <a:endParaRPr/>
          </a:p>
        </p:txBody>
      </p:sp>
      <p:sp>
        <p:nvSpPr>
          <p:cNvPr id="225" name="Google Shape;225;p33"/>
          <p:cNvSpPr txBox="1">
            <a:spLocks noGrp="1"/>
          </p:cNvSpPr>
          <p:nvPr>
            <p:ph type="subTitle" idx="3"/>
          </p:nvPr>
        </p:nvSpPr>
        <p:spPr>
          <a:xfrm>
            <a:off x="5190475" y="1832350"/>
            <a:ext cx="3240300" cy="82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SOLUTION</a:t>
            </a:r>
            <a:endParaRPr/>
          </a:p>
        </p:txBody>
      </p:sp>
      <p:sp>
        <p:nvSpPr>
          <p:cNvPr id="226" name="Google Shape;226;p33"/>
          <p:cNvSpPr txBox="1">
            <a:spLocks noGrp="1"/>
          </p:cNvSpPr>
          <p:nvPr>
            <p:ph type="subTitle" idx="4"/>
          </p:nvPr>
        </p:nvSpPr>
        <p:spPr>
          <a:xfrm>
            <a:off x="713213" y="1831475"/>
            <a:ext cx="3240300" cy="829500"/>
          </a:xfrm>
          <a:prstGeom prst="rect">
            <a:avLst/>
          </a:prstGeom>
        </p:spPr>
        <p:txBody>
          <a:bodyPr spcFirstLastPara="1" wrap="square" lIns="91425" tIns="91425" rIns="182875" bIns="91425" anchor="ctr" anchorCtr="0">
            <a:noAutofit/>
          </a:bodyPr>
          <a:lstStyle/>
          <a:p>
            <a:pPr marL="0" lvl="0" indent="0" algn="ctr" rtl="0">
              <a:spcBef>
                <a:spcPts val="0"/>
              </a:spcBef>
              <a:spcAft>
                <a:spcPts val="0"/>
              </a:spcAft>
              <a:buNone/>
            </a:pPr>
            <a:r>
              <a:rPr lang="en"/>
              <a:t>PROBLEM</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0"/>
        <p:cNvGrpSpPr/>
        <p:nvPr/>
      </p:nvGrpSpPr>
      <p:grpSpPr>
        <a:xfrm>
          <a:off x="0" y="0"/>
          <a:ext cx="0" cy="0"/>
          <a:chOff x="0" y="0"/>
          <a:chExt cx="0" cy="0"/>
        </a:xfrm>
      </p:grpSpPr>
      <p:pic>
        <p:nvPicPr>
          <p:cNvPr id="231" name="Google Shape;231;p34" title="Gráfico">
            <a:hlinkClick r:id="rId3"/>
          </p:cNvPr>
          <p:cNvPicPr preferRelativeResize="0"/>
          <p:nvPr/>
        </p:nvPicPr>
        <p:blipFill>
          <a:blip r:embed="rId4">
            <a:alphaModFix/>
          </a:blip>
          <a:stretch>
            <a:fillRect/>
          </a:stretch>
        </p:blipFill>
        <p:spPr>
          <a:xfrm>
            <a:off x="1944112" y="1882116"/>
            <a:ext cx="5271700" cy="2484757"/>
          </a:xfrm>
          <a:prstGeom prst="rect">
            <a:avLst/>
          </a:prstGeom>
          <a:noFill/>
          <a:ln>
            <a:noFill/>
          </a:ln>
        </p:spPr>
      </p:pic>
      <p:sp>
        <p:nvSpPr>
          <p:cNvPr id="232" name="Google Shape;232;p3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OECD’s FORECAST OF covid-19</a:t>
            </a:r>
            <a:endParaRPr b="0"/>
          </a:p>
        </p:txBody>
      </p:sp>
      <p:sp>
        <p:nvSpPr>
          <p:cNvPr id="233" name="Google Shape;233;p34"/>
          <p:cNvSpPr/>
          <p:nvPr/>
        </p:nvSpPr>
        <p:spPr>
          <a:xfrm>
            <a:off x="3012100" y="1185724"/>
            <a:ext cx="150900" cy="150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4"/>
          <p:cNvSpPr/>
          <p:nvPr/>
        </p:nvSpPr>
        <p:spPr>
          <a:xfrm>
            <a:off x="4496550" y="1185724"/>
            <a:ext cx="150900" cy="15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4"/>
          <p:cNvSpPr/>
          <p:nvPr/>
        </p:nvSpPr>
        <p:spPr>
          <a:xfrm>
            <a:off x="5981000" y="1185724"/>
            <a:ext cx="150900" cy="15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4"/>
          <p:cNvSpPr txBox="1">
            <a:spLocks noGrp="1"/>
          </p:cNvSpPr>
          <p:nvPr>
            <p:ph type="subTitle" idx="4294967295"/>
          </p:nvPr>
        </p:nvSpPr>
        <p:spPr>
          <a:xfrm>
            <a:off x="2382150" y="1336625"/>
            <a:ext cx="1403100" cy="34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2019</a:t>
            </a:r>
            <a:endParaRPr sz="1100"/>
          </a:p>
          <a:p>
            <a:pPr marL="0" lvl="0" indent="0" algn="l" rtl="0">
              <a:spcBef>
                <a:spcPts val="1600"/>
              </a:spcBef>
              <a:spcAft>
                <a:spcPts val="0"/>
              </a:spcAft>
              <a:buNone/>
            </a:pPr>
            <a:endParaRPr sz="1100"/>
          </a:p>
          <a:p>
            <a:pPr marL="0" lvl="0" indent="0" algn="l" rtl="0">
              <a:spcBef>
                <a:spcPts val="1600"/>
              </a:spcBef>
              <a:spcAft>
                <a:spcPts val="1600"/>
              </a:spcAft>
              <a:buNone/>
            </a:pPr>
            <a:endParaRPr sz="1100"/>
          </a:p>
        </p:txBody>
      </p:sp>
      <p:sp>
        <p:nvSpPr>
          <p:cNvPr id="237" name="Google Shape;237;p34"/>
          <p:cNvSpPr txBox="1">
            <a:spLocks noGrp="1"/>
          </p:cNvSpPr>
          <p:nvPr>
            <p:ph type="subTitle" idx="4294967295"/>
          </p:nvPr>
        </p:nvSpPr>
        <p:spPr>
          <a:xfrm>
            <a:off x="3868525" y="1336625"/>
            <a:ext cx="1403100" cy="34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2020 (Projected)</a:t>
            </a:r>
            <a:endParaRPr sz="1100" dirty="0"/>
          </a:p>
          <a:p>
            <a:pPr marL="0" lvl="0" indent="0" algn="l" rtl="0">
              <a:spcBef>
                <a:spcPts val="1600"/>
              </a:spcBef>
              <a:spcAft>
                <a:spcPts val="0"/>
              </a:spcAft>
              <a:buNone/>
            </a:pPr>
            <a:endParaRPr sz="1100" dirty="0"/>
          </a:p>
          <a:p>
            <a:pPr marL="0" lvl="0" indent="0" algn="l" rtl="0">
              <a:spcBef>
                <a:spcPts val="1600"/>
              </a:spcBef>
              <a:spcAft>
                <a:spcPts val="1600"/>
              </a:spcAft>
              <a:buNone/>
            </a:pPr>
            <a:endParaRPr sz="1100" dirty="0"/>
          </a:p>
        </p:txBody>
      </p:sp>
      <p:sp>
        <p:nvSpPr>
          <p:cNvPr id="238" name="Google Shape;238;p34"/>
          <p:cNvSpPr/>
          <p:nvPr/>
        </p:nvSpPr>
        <p:spPr>
          <a:xfrm>
            <a:off x="3417799" y="3615097"/>
            <a:ext cx="110100" cy="11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4"/>
          <p:cNvSpPr txBox="1">
            <a:spLocks noGrp="1"/>
          </p:cNvSpPr>
          <p:nvPr>
            <p:ph type="subTitle" idx="4294967295"/>
          </p:nvPr>
        </p:nvSpPr>
        <p:spPr>
          <a:xfrm>
            <a:off x="5354900" y="1336625"/>
            <a:ext cx="1403100" cy="34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t>Nov. 2020 (Projected)</a:t>
            </a:r>
            <a:endParaRPr sz="1100" dirty="0"/>
          </a:p>
          <a:p>
            <a:pPr marL="0" lvl="0" indent="0" algn="l" rtl="0">
              <a:spcBef>
                <a:spcPts val="1600"/>
              </a:spcBef>
              <a:spcAft>
                <a:spcPts val="0"/>
              </a:spcAft>
              <a:buNone/>
            </a:pPr>
            <a:endParaRPr sz="1100" dirty="0"/>
          </a:p>
          <a:p>
            <a:pPr marL="0" lvl="0" indent="0" algn="l" rtl="0">
              <a:spcBef>
                <a:spcPts val="1600"/>
              </a:spcBef>
              <a:spcAft>
                <a:spcPts val="1600"/>
              </a:spcAft>
              <a:buNone/>
            </a:pPr>
            <a:endParaRPr sz="1100" dirty="0"/>
          </a:p>
        </p:txBody>
      </p:sp>
      <p:sp>
        <p:nvSpPr>
          <p:cNvPr id="240" name="Google Shape;240;p34"/>
          <p:cNvSpPr/>
          <p:nvPr/>
        </p:nvSpPr>
        <p:spPr>
          <a:xfrm>
            <a:off x="2736436" y="3181954"/>
            <a:ext cx="110100" cy="11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4"/>
          <p:cNvSpPr/>
          <p:nvPr/>
        </p:nvSpPr>
        <p:spPr>
          <a:xfrm>
            <a:off x="4073279" y="3470132"/>
            <a:ext cx="110100" cy="11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4"/>
          <p:cNvSpPr/>
          <p:nvPr/>
        </p:nvSpPr>
        <p:spPr>
          <a:xfrm>
            <a:off x="4728758" y="3722282"/>
            <a:ext cx="110100" cy="11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4"/>
          <p:cNvSpPr/>
          <p:nvPr/>
        </p:nvSpPr>
        <p:spPr>
          <a:xfrm>
            <a:off x="5388953" y="3877061"/>
            <a:ext cx="110100" cy="11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4"/>
          <p:cNvSpPr/>
          <p:nvPr/>
        </p:nvSpPr>
        <p:spPr>
          <a:xfrm>
            <a:off x="6043654" y="2786926"/>
            <a:ext cx="110100" cy="11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4"/>
          <p:cNvSpPr/>
          <p:nvPr/>
        </p:nvSpPr>
        <p:spPr>
          <a:xfrm>
            <a:off x="6703115" y="2578319"/>
            <a:ext cx="110100" cy="11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txBox="1"/>
          <p:nvPr/>
        </p:nvSpPr>
        <p:spPr>
          <a:xfrm>
            <a:off x="713225" y="4361410"/>
            <a:ext cx="7717500" cy="345000"/>
          </a:xfrm>
          <a:prstGeom prst="rect">
            <a:avLst/>
          </a:prstGeom>
          <a:noFill/>
          <a:ln>
            <a:noFill/>
          </a:ln>
        </p:spPr>
        <p:txBody>
          <a:bodyPr spcFirstLastPara="1" wrap="square" lIns="91425" tIns="228600" rIns="91425" bIns="0" anchor="ctr" anchorCtr="0">
            <a:noAutofit/>
          </a:bodyPr>
          <a:lstStyle/>
          <a:p>
            <a:pPr marL="0" lvl="0" indent="0" algn="ctr" rtl="0">
              <a:spcBef>
                <a:spcPts val="0"/>
              </a:spcBef>
              <a:spcAft>
                <a:spcPts val="1600"/>
              </a:spcAft>
              <a:buNone/>
            </a:pPr>
            <a:r>
              <a:rPr lang="en" sz="1200">
                <a:solidFill>
                  <a:schemeClr val="lt1"/>
                </a:solidFill>
                <a:latin typeface="Spartan Thin"/>
                <a:ea typeface="Spartan Thin"/>
                <a:cs typeface="Spartan Thin"/>
                <a:sym typeface="Spartan Thin"/>
              </a:rPr>
              <a:t>To modify this graph, click on it, follow the link, change the data and replace this one here</a:t>
            </a:r>
            <a:endParaRPr sz="1200">
              <a:solidFill>
                <a:schemeClr val="lt1"/>
              </a:solidFill>
              <a:latin typeface="Spartan Thin"/>
              <a:ea typeface="Spartan Thin"/>
              <a:cs typeface="Spartan Thin"/>
              <a:sym typeface="Spartan Thin"/>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0"/>
        <p:cNvGrpSpPr/>
        <p:nvPr/>
      </p:nvGrpSpPr>
      <p:grpSpPr>
        <a:xfrm>
          <a:off x="0" y="0"/>
          <a:ext cx="0" cy="0"/>
          <a:chOff x="0" y="0"/>
          <a:chExt cx="0" cy="0"/>
        </a:xfrm>
      </p:grpSpPr>
      <p:sp>
        <p:nvSpPr>
          <p:cNvPr id="251" name="Google Shape;251;p35"/>
          <p:cNvSpPr txBox="1"/>
          <p:nvPr/>
        </p:nvSpPr>
        <p:spPr>
          <a:xfrm>
            <a:off x="713225" y="3537725"/>
            <a:ext cx="2858100" cy="1061700"/>
          </a:xfrm>
          <a:prstGeom prst="rect">
            <a:avLst/>
          </a:prstGeom>
          <a:solidFill>
            <a:schemeClr val="dk2"/>
          </a:solidFill>
          <a:ln>
            <a:noFill/>
          </a:ln>
        </p:spPr>
        <p:txBody>
          <a:bodyPr spcFirstLastPara="1" wrap="square" lIns="365750" tIns="182875" rIns="365750" bIns="0" anchor="ctr" anchorCtr="0">
            <a:noAutofit/>
          </a:bodyPr>
          <a:lstStyle/>
          <a:p>
            <a:pPr marL="0" lvl="0" indent="0" algn="ctr" rtl="0">
              <a:spcBef>
                <a:spcPts val="0"/>
              </a:spcBef>
              <a:spcAft>
                <a:spcPts val="1600"/>
              </a:spcAft>
              <a:buNone/>
            </a:pPr>
            <a:r>
              <a:rPr lang="en" sz="3000">
                <a:solidFill>
                  <a:srgbClr val="FFFFFF"/>
                </a:solidFill>
                <a:latin typeface="Bebas Neue"/>
                <a:ea typeface="Bebas Neue"/>
                <a:cs typeface="Bebas Neue"/>
                <a:sym typeface="Bebas Neue"/>
              </a:rPr>
              <a:t>120 (ON AVG.)</a:t>
            </a:r>
            <a:br>
              <a:rPr lang="en" sz="3000">
                <a:solidFill>
                  <a:srgbClr val="FFFFFF"/>
                </a:solidFill>
                <a:latin typeface="Bebas Neue"/>
                <a:ea typeface="Bebas Neue"/>
                <a:cs typeface="Bebas Neue"/>
                <a:sym typeface="Bebas Neue"/>
              </a:rPr>
            </a:br>
            <a:r>
              <a:rPr lang="en">
                <a:solidFill>
                  <a:srgbClr val="FFFFFF"/>
                </a:solidFill>
                <a:latin typeface="Spartan Thin"/>
                <a:ea typeface="Spartan Thin"/>
                <a:cs typeface="Spartan Thin"/>
                <a:sym typeface="Spartan Thin"/>
              </a:rPr>
              <a:t>Passengers per flight</a:t>
            </a:r>
            <a:endParaRPr>
              <a:solidFill>
                <a:srgbClr val="FFFFFF"/>
              </a:solidFill>
              <a:latin typeface="Spartan Thin"/>
              <a:ea typeface="Spartan Thin"/>
              <a:cs typeface="Spartan Thin"/>
              <a:sym typeface="Spartan Thin"/>
            </a:endParaRPr>
          </a:p>
        </p:txBody>
      </p:sp>
      <p:sp>
        <p:nvSpPr>
          <p:cNvPr id="252" name="Google Shape;252;p35"/>
          <p:cNvSpPr txBox="1"/>
          <p:nvPr/>
        </p:nvSpPr>
        <p:spPr>
          <a:xfrm>
            <a:off x="5572625" y="3537875"/>
            <a:ext cx="2858100" cy="1061400"/>
          </a:xfrm>
          <a:prstGeom prst="rect">
            <a:avLst/>
          </a:prstGeom>
          <a:solidFill>
            <a:schemeClr val="dk2"/>
          </a:solidFill>
          <a:ln>
            <a:noFill/>
          </a:ln>
        </p:spPr>
        <p:txBody>
          <a:bodyPr spcFirstLastPara="1" wrap="square" lIns="365750" tIns="182875" rIns="365750" bIns="0" anchor="ctr" anchorCtr="0">
            <a:noAutofit/>
          </a:bodyPr>
          <a:lstStyle/>
          <a:p>
            <a:pPr marL="0" lvl="0" indent="0" algn="ctr" rtl="0">
              <a:spcBef>
                <a:spcPts val="0"/>
              </a:spcBef>
              <a:spcAft>
                <a:spcPts val="1600"/>
              </a:spcAft>
              <a:buNone/>
            </a:pPr>
            <a:r>
              <a:rPr lang="en" sz="3000">
                <a:solidFill>
                  <a:srgbClr val="FFFFFF"/>
                </a:solidFill>
                <a:latin typeface="Spartan Thin"/>
                <a:ea typeface="Spartan Thin"/>
                <a:cs typeface="Spartan Thin"/>
                <a:sym typeface="Spartan Thin"/>
              </a:rPr>
              <a:t> </a:t>
            </a:r>
            <a:r>
              <a:rPr lang="en" sz="3000">
                <a:solidFill>
                  <a:srgbClr val="FFFFFF"/>
                </a:solidFill>
                <a:latin typeface="Bebas Neue"/>
                <a:ea typeface="Bebas Neue"/>
                <a:cs typeface="Bebas Neue"/>
                <a:sym typeface="Bebas Neue"/>
              </a:rPr>
              <a:t>25M</a:t>
            </a:r>
            <a:br>
              <a:rPr lang="en">
                <a:solidFill>
                  <a:srgbClr val="FFFFFF"/>
                </a:solidFill>
                <a:latin typeface="Spartan Thin"/>
                <a:ea typeface="Spartan Thin"/>
                <a:cs typeface="Spartan Thin"/>
                <a:sym typeface="Spartan Thin"/>
              </a:rPr>
            </a:br>
            <a:r>
              <a:rPr lang="en">
                <a:solidFill>
                  <a:srgbClr val="FFFFFF"/>
                </a:solidFill>
                <a:latin typeface="Spartan Thin"/>
                <a:ea typeface="Spartan Thin"/>
                <a:cs typeface="Spartan Thin"/>
                <a:sym typeface="Spartan Thin"/>
              </a:rPr>
              <a:t>Passengers in total</a:t>
            </a:r>
            <a:endParaRPr>
              <a:solidFill>
                <a:srgbClr val="FFFFFF"/>
              </a:solidFill>
              <a:latin typeface="Spartan Thin"/>
              <a:ea typeface="Spartan Thin"/>
              <a:cs typeface="Spartan Thin"/>
              <a:sym typeface="Spartan Thin"/>
            </a:endParaRPr>
          </a:p>
        </p:txBody>
      </p:sp>
      <p:sp>
        <p:nvSpPr>
          <p:cNvPr id="253" name="Google Shape;253;p35"/>
          <p:cNvSpPr txBox="1"/>
          <p:nvPr/>
        </p:nvSpPr>
        <p:spPr>
          <a:xfrm>
            <a:off x="5572625" y="1341075"/>
            <a:ext cx="2858100" cy="1061700"/>
          </a:xfrm>
          <a:prstGeom prst="rect">
            <a:avLst/>
          </a:prstGeom>
          <a:solidFill>
            <a:schemeClr val="dk2"/>
          </a:solidFill>
          <a:ln>
            <a:noFill/>
          </a:ln>
        </p:spPr>
        <p:txBody>
          <a:bodyPr spcFirstLastPara="1" wrap="square" lIns="365750" tIns="182875" rIns="365750" bIns="0" anchor="ctr" anchorCtr="0">
            <a:noAutofit/>
          </a:bodyPr>
          <a:lstStyle/>
          <a:p>
            <a:pPr marL="0" lvl="0" indent="0" algn="ctr" rtl="0">
              <a:spcBef>
                <a:spcPts val="0"/>
              </a:spcBef>
              <a:spcAft>
                <a:spcPts val="1600"/>
              </a:spcAft>
              <a:buNone/>
            </a:pPr>
            <a:r>
              <a:rPr lang="en" sz="3000">
                <a:solidFill>
                  <a:srgbClr val="FFFFFF"/>
                </a:solidFill>
                <a:latin typeface="Bebas Neue"/>
                <a:ea typeface="Bebas Neue"/>
                <a:cs typeface="Bebas Neue"/>
                <a:sym typeface="Bebas Neue"/>
              </a:rPr>
              <a:t>$10bn+</a:t>
            </a:r>
            <a:br>
              <a:rPr lang="en" sz="3000">
                <a:solidFill>
                  <a:srgbClr val="FFFFFF"/>
                </a:solidFill>
                <a:latin typeface="Bebas Neue"/>
                <a:ea typeface="Bebas Neue"/>
                <a:cs typeface="Bebas Neue"/>
                <a:sym typeface="Bebas Neue"/>
              </a:rPr>
            </a:br>
            <a:r>
              <a:rPr lang="en">
                <a:solidFill>
                  <a:srgbClr val="FFFFFF"/>
                </a:solidFill>
                <a:latin typeface="Spartan Thin"/>
                <a:ea typeface="Spartan Thin"/>
                <a:cs typeface="Spartan Thin"/>
                <a:sym typeface="Spartan Thin"/>
              </a:rPr>
              <a:t>in losses </a:t>
            </a:r>
            <a:endParaRPr>
              <a:solidFill>
                <a:srgbClr val="FFFFFF"/>
              </a:solidFill>
              <a:latin typeface="Spartan Thin"/>
              <a:ea typeface="Spartan Thin"/>
              <a:cs typeface="Spartan Thin"/>
              <a:sym typeface="Spartan Thin"/>
            </a:endParaRPr>
          </a:p>
        </p:txBody>
      </p:sp>
      <p:sp>
        <p:nvSpPr>
          <p:cNvPr id="254" name="Google Shape;254;p35"/>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FLIGHTS FROM USA TO OTHER REGIONS</a:t>
            </a:r>
            <a:endParaRPr/>
          </a:p>
        </p:txBody>
      </p:sp>
      <p:sp>
        <p:nvSpPr>
          <p:cNvPr id="255" name="Google Shape;255;p35"/>
          <p:cNvSpPr txBox="1"/>
          <p:nvPr/>
        </p:nvSpPr>
        <p:spPr>
          <a:xfrm>
            <a:off x="3166600" y="2086450"/>
            <a:ext cx="2796900" cy="1565400"/>
          </a:xfrm>
          <a:prstGeom prst="rect">
            <a:avLst/>
          </a:prstGeom>
          <a:solidFill>
            <a:srgbClr val="EF4349"/>
          </a:solidFill>
          <a:ln>
            <a:noFill/>
          </a:ln>
        </p:spPr>
        <p:txBody>
          <a:bodyPr spcFirstLastPara="1" wrap="square" lIns="91425" tIns="182875" rIns="91425" bIns="0" anchor="ctr" anchorCtr="0">
            <a:noAutofit/>
          </a:bodyPr>
          <a:lstStyle/>
          <a:p>
            <a:pPr marL="0" lvl="0" indent="0" algn="ctr" rtl="0">
              <a:spcBef>
                <a:spcPts val="0"/>
              </a:spcBef>
              <a:spcAft>
                <a:spcPts val="1600"/>
              </a:spcAft>
              <a:buNone/>
            </a:pPr>
            <a:r>
              <a:rPr lang="en" sz="4800">
                <a:solidFill>
                  <a:srgbClr val="FFFFFF"/>
                </a:solidFill>
                <a:latin typeface="Bebas Neue"/>
                <a:ea typeface="Bebas Neue"/>
                <a:cs typeface="Bebas Neue"/>
                <a:sym typeface="Bebas Neue"/>
              </a:rPr>
              <a:t>200,000+</a:t>
            </a:r>
            <a:br>
              <a:rPr lang="en" sz="4800">
                <a:solidFill>
                  <a:srgbClr val="FFFFFF"/>
                </a:solidFill>
                <a:latin typeface="Bebas Neue"/>
                <a:ea typeface="Bebas Neue"/>
                <a:cs typeface="Bebas Neue"/>
                <a:sym typeface="Bebas Neue"/>
              </a:rPr>
            </a:br>
            <a:r>
              <a:rPr lang="en">
                <a:solidFill>
                  <a:srgbClr val="FFFFFF"/>
                </a:solidFill>
                <a:latin typeface="Spartan Thin"/>
                <a:ea typeface="Spartan Thin"/>
                <a:cs typeface="Spartan Thin"/>
                <a:sym typeface="Spartan Thin"/>
              </a:rPr>
              <a:t>Canceled flights</a:t>
            </a:r>
            <a:endParaRPr>
              <a:solidFill>
                <a:srgbClr val="FFFFFF"/>
              </a:solidFill>
              <a:latin typeface="Spartan Thin"/>
              <a:ea typeface="Spartan Thin"/>
              <a:cs typeface="Spartan Thin"/>
              <a:sym typeface="Spartan Thin"/>
            </a:endParaRPr>
          </a:p>
        </p:txBody>
      </p:sp>
      <p:cxnSp>
        <p:nvCxnSpPr>
          <p:cNvPr id="256" name="Google Shape;256;p35"/>
          <p:cNvCxnSpPr>
            <a:stCxn id="255" idx="1"/>
            <a:endCxn id="251" idx="0"/>
          </p:cNvCxnSpPr>
          <p:nvPr/>
        </p:nvCxnSpPr>
        <p:spPr>
          <a:xfrm flipH="1">
            <a:off x="2142400" y="2869150"/>
            <a:ext cx="1024200" cy="668700"/>
          </a:xfrm>
          <a:prstGeom prst="bentConnector2">
            <a:avLst/>
          </a:prstGeom>
          <a:noFill/>
          <a:ln w="19050" cap="flat" cmpd="sng">
            <a:solidFill>
              <a:schemeClr val="lt1"/>
            </a:solidFill>
            <a:prstDash val="solid"/>
            <a:round/>
            <a:headEnd type="none" w="med" len="med"/>
            <a:tailEnd type="none" w="med" len="med"/>
          </a:ln>
        </p:spPr>
      </p:cxnSp>
      <p:cxnSp>
        <p:nvCxnSpPr>
          <p:cNvPr id="257" name="Google Shape;257;p35"/>
          <p:cNvCxnSpPr>
            <a:stCxn id="251" idx="3"/>
            <a:endCxn id="252" idx="1"/>
          </p:cNvCxnSpPr>
          <p:nvPr/>
        </p:nvCxnSpPr>
        <p:spPr>
          <a:xfrm>
            <a:off x="3571325" y="4068575"/>
            <a:ext cx="2001300" cy="600"/>
          </a:xfrm>
          <a:prstGeom prst="bentConnector3">
            <a:avLst>
              <a:gd name="adj1" fmla="val 50000"/>
            </a:avLst>
          </a:prstGeom>
          <a:noFill/>
          <a:ln w="19050" cap="flat" cmpd="sng">
            <a:solidFill>
              <a:schemeClr val="lt1"/>
            </a:solidFill>
            <a:prstDash val="solid"/>
            <a:round/>
            <a:headEnd type="none" w="med" len="med"/>
            <a:tailEnd type="none" w="med" len="med"/>
          </a:ln>
        </p:spPr>
      </p:cxnSp>
      <p:cxnSp>
        <p:nvCxnSpPr>
          <p:cNvPr id="258" name="Google Shape;258;p35"/>
          <p:cNvCxnSpPr>
            <a:stCxn id="252" idx="0"/>
            <a:endCxn id="253" idx="2"/>
          </p:cNvCxnSpPr>
          <p:nvPr/>
        </p:nvCxnSpPr>
        <p:spPr>
          <a:xfrm rot="-5400000">
            <a:off x="6434375" y="2969975"/>
            <a:ext cx="1135200" cy="600"/>
          </a:xfrm>
          <a:prstGeom prst="bentConnector3">
            <a:avLst>
              <a:gd name="adj1" fmla="val 49996"/>
            </a:avLst>
          </a:prstGeom>
          <a:noFill/>
          <a:ln w="19050" cap="flat" cmpd="sng">
            <a:solidFill>
              <a:schemeClr val="lt1"/>
            </a:solidFill>
            <a:prstDash val="solid"/>
            <a:round/>
            <a:headEnd type="none" w="med" len="med"/>
            <a:tailEnd type="none" w="med" len="med"/>
          </a:ln>
        </p:spPr>
      </p:cxnSp>
      <p:sp>
        <p:nvSpPr>
          <p:cNvPr id="259" name="Google Shape;259;p35"/>
          <p:cNvSpPr/>
          <p:nvPr/>
        </p:nvSpPr>
        <p:spPr>
          <a:xfrm>
            <a:off x="713225" y="1341075"/>
            <a:ext cx="587400" cy="58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35"/>
          <p:cNvGrpSpPr/>
          <p:nvPr/>
        </p:nvGrpSpPr>
        <p:grpSpPr>
          <a:xfrm>
            <a:off x="808050" y="1503517"/>
            <a:ext cx="397763" cy="262804"/>
            <a:chOff x="5206262" y="4174817"/>
            <a:chExt cx="397763" cy="262804"/>
          </a:xfrm>
        </p:grpSpPr>
        <p:sp>
          <p:nvSpPr>
            <p:cNvPr id="261" name="Google Shape;261;p35"/>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5"/>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5"/>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5"/>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5"/>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5"/>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5"/>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8" name="Google Shape;268;p35"/>
          <p:cNvCxnSpPr>
            <a:stCxn id="259" idx="3"/>
            <a:endCxn id="255" idx="0"/>
          </p:cNvCxnSpPr>
          <p:nvPr/>
        </p:nvCxnSpPr>
        <p:spPr>
          <a:xfrm>
            <a:off x="1300625" y="1634925"/>
            <a:ext cx="3264300" cy="451500"/>
          </a:xfrm>
          <a:prstGeom prst="bentConnector2">
            <a:avLst/>
          </a:prstGeom>
          <a:noFill/>
          <a:ln w="19050" cap="flat" cmpd="sng">
            <a:solidFill>
              <a:schemeClr val="lt1"/>
            </a:solidFill>
            <a:prstDash val="dash"/>
            <a:round/>
            <a:headEnd type="none" w="med" len="med"/>
            <a:tailEnd type="none" w="med" len="med"/>
          </a:ln>
        </p:spPr>
      </p:cxnSp>
      <p:sp>
        <p:nvSpPr>
          <p:cNvPr id="269" name="Google Shape;269;p35"/>
          <p:cNvSpPr/>
          <p:nvPr/>
        </p:nvSpPr>
        <p:spPr>
          <a:xfrm>
            <a:off x="713225" y="-8000"/>
            <a:ext cx="587400" cy="1135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3"/>
        <p:cNvGrpSpPr/>
        <p:nvPr/>
      </p:nvGrpSpPr>
      <p:grpSpPr>
        <a:xfrm>
          <a:off x="0" y="0"/>
          <a:ext cx="0" cy="0"/>
          <a:chOff x="0" y="0"/>
          <a:chExt cx="0" cy="0"/>
        </a:xfrm>
      </p:grpSpPr>
      <p:sp>
        <p:nvSpPr>
          <p:cNvPr id="274" name="Google Shape;274;p3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FLIGHTS FROM USA TO OTHER REGIONS</a:t>
            </a:r>
            <a:endParaRPr/>
          </a:p>
        </p:txBody>
      </p:sp>
      <p:pic>
        <p:nvPicPr>
          <p:cNvPr id="275" name="Google Shape;275;p36" title="Gráfico">
            <a:hlinkClick r:id="rId3"/>
          </p:cNvPr>
          <p:cNvPicPr preferRelativeResize="0"/>
          <p:nvPr/>
        </p:nvPicPr>
        <p:blipFill rotWithShape="1">
          <a:blip r:embed="rId4">
            <a:alphaModFix/>
          </a:blip>
          <a:srcRect l="21526" t="4446" r="21526" b="4437"/>
          <a:stretch/>
        </p:blipFill>
        <p:spPr>
          <a:xfrm>
            <a:off x="3220500" y="1340725"/>
            <a:ext cx="2702999" cy="2674100"/>
          </a:xfrm>
          <a:prstGeom prst="rect">
            <a:avLst/>
          </a:prstGeom>
          <a:noFill/>
          <a:ln>
            <a:noFill/>
          </a:ln>
        </p:spPr>
      </p:pic>
      <p:sp>
        <p:nvSpPr>
          <p:cNvPr id="276" name="Google Shape;276;p36"/>
          <p:cNvSpPr txBox="1">
            <a:spLocks noGrp="1"/>
          </p:cNvSpPr>
          <p:nvPr>
            <p:ph type="subTitle" idx="1"/>
          </p:nvPr>
        </p:nvSpPr>
        <p:spPr>
          <a:xfrm>
            <a:off x="713225" y="1579375"/>
            <a:ext cx="1555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-14.5%</a:t>
            </a:r>
            <a:endParaRPr/>
          </a:p>
        </p:txBody>
      </p:sp>
      <p:sp>
        <p:nvSpPr>
          <p:cNvPr id="277" name="Google Shape;277;p36"/>
          <p:cNvSpPr txBox="1">
            <a:spLocks noGrp="1"/>
          </p:cNvSpPr>
          <p:nvPr>
            <p:ph type="subTitle" idx="2"/>
          </p:nvPr>
        </p:nvSpPr>
        <p:spPr>
          <a:xfrm>
            <a:off x="713225" y="2228475"/>
            <a:ext cx="2161200" cy="46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Americas</a:t>
            </a:r>
            <a:endParaRPr/>
          </a:p>
        </p:txBody>
      </p:sp>
      <p:sp>
        <p:nvSpPr>
          <p:cNvPr id="278" name="Google Shape;278;p36"/>
          <p:cNvSpPr txBox="1">
            <a:spLocks noGrp="1"/>
          </p:cNvSpPr>
          <p:nvPr>
            <p:ph type="subTitle" idx="3"/>
          </p:nvPr>
        </p:nvSpPr>
        <p:spPr>
          <a:xfrm>
            <a:off x="6875275" y="1579375"/>
            <a:ext cx="15555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-98.1%</a:t>
            </a:r>
            <a:endParaRPr/>
          </a:p>
        </p:txBody>
      </p:sp>
      <p:sp>
        <p:nvSpPr>
          <p:cNvPr id="279" name="Google Shape;279;p36"/>
          <p:cNvSpPr txBox="1">
            <a:spLocks noGrp="1"/>
          </p:cNvSpPr>
          <p:nvPr>
            <p:ph type="subTitle" idx="4"/>
          </p:nvPr>
        </p:nvSpPr>
        <p:spPr>
          <a:xfrm>
            <a:off x="6269450" y="2228475"/>
            <a:ext cx="2161200" cy="465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Asia-Pacific</a:t>
            </a:r>
            <a:endParaRPr/>
          </a:p>
        </p:txBody>
      </p:sp>
      <p:sp>
        <p:nvSpPr>
          <p:cNvPr id="280" name="Google Shape;280;p36"/>
          <p:cNvSpPr txBox="1">
            <a:spLocks noGrp="1"/>
          </p:cNvSpPr>
          <p:nvPr>
            <p:ph type="subTitle" idx="5"/>
          </p:nvPr>
        </p:nvSpPr>
        <p:spPr>
          <a:xfrm>
            <a:off x="713225" y="2894807"/>
            <a:ext cx="1555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-22.6%</a:t>
            </a:r>
            <a:endParaRPr/>
          </a:p>
        </p:txBody>
      </p:sp>
      <p:sp>
        <p:nvSpPr>
          <p:cNvPr id="281" name="Google Shape;281;p36"/>
          <p:cNvSpPr txBox="1">
            <a:spLocks noGrp="1"/>
          </p:cNvSpPr>
          <p:nvPr>
            <p:ph type="subTitle" idx="6"/>
          </p:nvPr>
        </p:nvSpPr>
        <p:spPr>
          <a:xfrm>
            <a:off x="713225" y="3543900"/>
            <a:ext cx="2161200" cy="46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Africa/Middle East</a:t>
            </a:r>
            <a:endParaRPr/>
          </a:p>
        </p:txBody>
      </p:sp>
      <p:sp>
        <p:nvSpPr>
          <p:cNvPr id="282" name="Google Shape;282;p36"/>
          <p:cNvSpPr txBox="1">
            <a:spLocks noGrp="1"/>
          </p:cNvSpPr>
          <p:nvPr>
            <p:ph type="subTitle" idx="7"/>
          </p:nvPr>
        </p:nvSpPr>
        <p:spPr>
          <a:xfrm>
            <a:off x="6875275" y="2894807"/>
            <a:ext cx="15555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-31.9%</a:t>
            </a:r>
            <a:endParaRPr/>
          </a:p>
        </p:txBody>
      </p:sp>
      <p:sp>
        <p:nvSpPr>
          <p:cNvPr id="283" name="Google Shape;283;p36"/>
          <p:cNvSpPr txBox="1">
            <a:spLocks noGrp="1"/>
          </p:cNvSpPr>
          <p:nvPr>
            <p:ph type="subTitle" idx="8"/>
          </p:nvPr>
        </p:nvSpPr>
        <p:spPr>
          <a:xfrm>
            <a:off x="6269472" y="3543900"/>
            <a:ext cx="2161200" cy="465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Europe</a:t>
            </a:r>
            <a:endParaRPr/>
          </a:p>
        </p:txBody>
      </p:sp>
      <p:sp>
        <p:nvSpPr>
          <p:cNvPr id="284" name="Google Shape;284;p36"/>
          <p:cNvSpPr txBox="1"/>
          <p:nvPr/>
        </p:nvSpPr>
        <p:spPr>
          <a:xfrm>
            <a:off x="713225" y="4361410"/>
            <a:ext cx="7717500" cy="345000"/>
          </a:xfrm>
          <a:prstGeom prst="rect">
            <a:avLst/>
          </a:prstGeom>
          <a:noFill/>
          <a:ln>
            <a:noFill/>
          </a:ln>
        </p:spPr>
        <p:txBody>
          <a:bodyPr spcFirstLastPara="1" wrap="square" lIns="91425" tIns="228600" rIns="91425" bIns="0" anchor="ctr" anchorCtr="0">
            <a:noAutofit/>
          </a:bodyPr>
          <a:lstStyle/>
          <a:p>
            <a:pPr marL="0" lvl="0" indent="0" algn="ctr" rtl="0">
              <a:spcBef>
                <a:spcPts val="0"/>
              </a:spcBef>
              <a:spcAft>
                <a:spcPts val="1600"/>
              </a:spcAft>
              <a:buNone/>
            </a:pPr>
            <a:r>
              <a:rPr lang="en" sz="1200">
                <a:solidFill>
                  <a:schemeClr val="lt1"/>
                </a:solidFill>
                <a:latin typeface="Spartan Thin"/>
                <a:ea typeface="Spartan Thin"/>
                <a:cs typeface="Spartan Thin"/>
                <a:sym typeface="Spartan Thin"/>
              </a:rPr>
              <a:t>To modify this graph, click on it, follow the link, change the data and replace this one here</a:t>
            </a:r>
            <a:endParaRPr sz="1200">
              <a:solidFill>
                <a:schemeClr val="lt1"/>
              </a:solidFill>
              <a:latin typeface="Spartan Thin"/>
              <a:ea typeface="Spartan Thin"/>
              <a:cs typeface="Spartan Thin"/>
              <a:sym typeface="Spartan Thin"/>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8"/>
        <p:cNvGrpSpPr/>
        <p:nvPr/>
      </p:nvGrpSpPr>
      <p:grpSpPr>
        <a:xfrm>
          <a:off x="0" y="0"/>
          <a:ext cx="0" cy="0"/>
          <a:chOff x="0" y="0"/>
          <a:chExt cx="0" cy="0"/>
        </a:xfrm>
      </p:grpSpPr>
      <p:grpSp>
        <p:nvGrpSpPr>
          <p:cNvPr id="289" name="Google Shape;289;p37"/>
          <p:cNvGrpSpPr/>
          <p:nvPr/>
        </p:nvGrpSpPr>
        <p:grpSpPr>
          <a:xfrm flipH="1">
            <a:off x="3474090" y="1315204"/>
            <a:ext cx="2195803" cy="3019402"/>
            <a:chOff x="1835466" y="929768"/>
            <a:chExt cx="2388300" cy="3284100"/>
          </a:xfrm>
        </p:grpSpPr>
        <p:sp>
          <p:nvSpPr>
            <p:cNvPr id="290" name="Google Shape;290;p37"/>
            <p:cNvSpPr/>
            <p:nvPr/>
          </p:nvSpPr>
          <p:spPr>
            <a:xfrm>
              <a:off x="1835466" y="929768"/>
              <a:ext cx="2388300" cy="3284100"/>
            </a:xfrm>
            <a:prstGeom prst="roundRect">
              <a:avLst>
                <a:gd name="adj" fmla="val 48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1" name="Google Shape;291;p37"/>
            <p:cNvSpPr/>
            <p:nvPr/>
          </p:nvSpPr>
          <p:spPr>
            <a:xfrm>
              <a:off x="2010540" y="1124747"/>
              <a:ext cx="2038200" cy="290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p:nvPr/>
          </p:nvSpPr>
          <p:spPr>
            <a:xfrm>
              <a:off x="2947422" y="4067543"/>
              <a:ext cx="164400" cy="97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 name="Google Shape;293;p37"/>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Impact OF COVID-19 ON THE TECH INDUSTRY</a:t>
            </a:r>
            <a:endParaRPr b="0"/>
          </a:p>
        </p:txBody>
      </p:sp>
      <p:sp>
        <p:nvSpPr>
          <p:cNvPr id="294" name="Google Shape;294;p37"/>
          <p:cNvSpPr txBox="1">
            <a:spLocks noGrp="1"/>
          </p:cNvSpPr>
          <p:nvPr>
            <p:ph type="subTitle" idx="2"/>
          </p:nvPr>
        </p:nvSpPr>
        <p:spPr>
          <a:xfrm>
            <a:off x="758059" y="4060175"/>
            <a:ext cx="2039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Smart speakers</a:t>
            </a:r>
            <a:endParaRPr/>
          </a:p>
        </p:txBody>
      </p:sp>
      <p:sp>
        <p:nvSpPr>
          <p:cNvPr id="295" name="Google Shape;295;p37"/>
          <p:cNvSpPr txBox="1">
            <a:spLocks noGrp="1"/>
          </p:cNvSpPr>
          <p:nvPr>
            <p:ph type="subTitle" idx="3"/>
          </p:nvPr>
        </p:nvSpPr>
        <p:spPr>
          <a:xfrm>
            <a:off x="6342993" y="2962213"/>
            <a:ext cx="2039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Consoles</a:t>
            </a:r>
            <a:endParaRPr/>
          </a:p>
        </p:txBody>
      </p:sp>
      <p:sp>
        <p:nvSpPr>
          <p:cNvPr id="296" name="Google Shape;296;p37"/>
          <p:cNvSpPr txBox="1">
            <a:spLocks noGrp="1"/>
          </p:cNvSpPr>
          <p:nvPr>
            <p:ph type="subTitle" idx="4"/>
          </p:nvPr>
        </p:nvSpPr>
        <p:spPr>
          <a:xfrm>
            <a:off x="6342993" y="1864212"/>
            <a:ext cx="2039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Computers</a:t>
            </a:r>
            <a:endParaRPr/>
          </a:p>
        </p:txBody>
      </p:sp>
      <p:sp>
        <p:nvSpPr>
          <p:cNvPr id="297" name="Google Shape;297;p37"/>
          <p:cNvSpPr txBox="1">
            <a:spLocks noGrp="1"/>
          </p:cNvSpPr>
          <p:nvPr>
            <p:ph type="subTitle" idx="5"/>
          </p:nvPr>
        </p:nvSpPr>
        <p:spPr>
          <a:xfrm>
            <a:off x="758059" y="2962212"/>
            <a:ext cx="2039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Smartphones</a:t>
            </a:r>
            <a:endParaRPr/>
          </a:p>
        </p:txBody>
      </p:sp>
      <p:sp>
        <p:nvSpPr>
          <p:cNvPr id="298" name="Google Shape;298;p37"/>
          <p:cNvSpPr txBox="1">
            <a:spLocks noGrp="1"/>
          </p:cNvSpPr>
          <p:nvPr>
            <p:ph type="subTitle" idx="6"/>
          </p:nvPr>
        </p:nvSpPr>
        <p:spPr>
          <a:xfrm>
            <a:off x="6342993" y="4060200"/>
            <a:ext cx="2039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TV sets</a:t>
            </a:r>
            <a:endParaRPr/>
          </a:p>
        </p:txBody>
      </p:sp>
      <p:sp>
        <p:nvSpPr>
          <p:cNvPr id="299" name="Google Shape;299;p37"/>
          <p:cNvSpPr txBox="1">
            <a:spLocks noGrp="1"/>
          </p:cNvSpPr>
          <p:nvPr>
            <p:ph type="subTitle" idx="7"/>
          </p:nvPr>
        </p:nvSpPr>
        <p:spPr>
          <a:xfrm>
            <a:off x="758059" y="1315238"/>
            <a:ext cx="2039100" cy="5490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-160%</a:t>
            </a:r>
            <a:endParaRPr/>
          </a:p>
        </p:txBody>
      </p:sp>
      <p:sp>
        <p:nvSpPr>
          <p:cNvPr id="300" name="Google Shape;300;p37"/>
          <p:cNvSpPr txBox="1">
            <a:spLocks noGrp="1"/>
          </p:cNvSpPr>
          <p:nvPr>
            <p:ph type="subTitle" idx="8"/>
          </p:nvPr>
        </p:nvSpPr>
        <p:spPr>
          <a:xfrm>
            <a:off x="758059" y="3511200"/>
            <a:ext cx="2039100" cy="5490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-121%</a:t>
            </a:r>
            <a:endParaRPr/>
          </a:p>
        </p:txBody>
      </p:sp>
      <p:sp>
        <p:nvSpPr>
          <p:cNvPr id="301" name="Google Shape;301;p37"/>
          <p:cNvSpPr txBox="1">
            <a:spLocks noGrp="1"/>
          </p:cNvSpPr>
          <p:nvPr>
            <p:ph type="subTitle" idx="9"/>
          </p:nvPr>
        </p:nvSpPr>
        <p:spPr>
          <a:xfrm>
            <a:off x="6342993" y="2413216"/>
            <a:ext cx="2039100" cy="5490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-101%</a:t>
            </a:r>
            <a:endParaRPr/>
          </a:p>
        </p:txBody>
      </p:sp>
      <p:sp>
        <p:nvSpPr>
          <p:cNvPr id="302" name="Google Shape;302;p37"/>
          <p:cNvSpPr txBox="1">
            <a:spLocks noGrp="1"/>
          </p:cNvSpPr>
          <p:nvPr>
            <p:ph type="subTitle" idx="13"/>
          </p:nvPr>
        </p:nvSpPr>
        <p:spPr>
          <a:xfrm>
            <a:off x="6342993" y="1315238"/>
            <a:ext cx="2039100" cy="5490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-123%</a:t>
            </a:r>
            <a:endParaRPr/>
          </a:p>
        </p:txBody>
      </p:sp>
      <p:sp>
        <p:nvSpPr>
          <p:cNvPr id="303" name="Google Shape;303;p37"/>
          <p:cNvSpPr txBox="1">
            <a:spLocks noGrp="1"/>
          </p:cNvSpPr>
          <p:nvPr>
            <p:ph type="subTitle" idx="14"/>
          </p:nvPr>
        </p:nvSpPr>
        <p:spPr>
          <a:xfrm>
            <a:off x="758059" y="2413216"/>
            <a:ext cx="2039100" cy="5490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-104%</a:t>
            </a:r>
            <a:endParaRPr/>
          </a:p>
        </p:txBody>
      </p:sp>
      <p:pic>
        <p:nvPicPr>
          <p:cNvPr id="304" name="Google Shape;304;p37"/>
          <p:cNvPicPr preferRelativeResize="0"/>
          <p:nvPr/>
        </p:nvPicPr>
        <p:blipFill rotWithShape="1">
          <a:blip r:embed="rId3">
            <a:alphaModFix/>
          </a:blip>
          <a:srcRect l="34834" r="25754"/>
          <a:stretch/>
        </p:blipFill>
        <p:spPr>
          <a:xfrm>
            <a:off x="3637762" y="1500500"/>
            <a:ext cx="1864627" cy="2661349"/>
          </a:xfrm>
          <a:prstGeom prst="rect">
            <a:avLst/>
          </a:prstGeom>
          <a:noFill/>
          <a:ln>
            <a:noFill/>
          </a:ln>
        </p:spPr>
      </p:pic>
      <p:sp>
        <p:nvSpPr>
          <p:cNvPr id="305" name="Google Shape;305;p37"/>
          <p:cNvSpPr txBox="1">
            <a:spLocks noGrp="1"/>
          </p:cNvSpPr>
          <p:nvPr>
            <p:ph type="subTitle" idx="15"/>
          </p:nvPr>
        </p:nvSpPr>
        <p:spPr>
          <a:xfrm>
            <a:off x="6342993" y="3511204"/>
            <a:ext cx="2039100" cy="5490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-45%</a:t>
            </a:r>
            <a:endParaRPr/>
          </a:p>
        </p:txBody>
      </p:sp>
      <p:sp>
        <p:nvSpPr>
          <p:cNvPr id="306" name="Google Shape;306;p37"/>
          <p:cNvSpPr txBox="1">
            <a:spLocks noGrp="1"/>
          </p:cNvSpPr>
          <p:nvPr>
            <p:ph type="subTitle" idx="1"/>
          </p:nvPr>
        </p:nvSpPr>
        <p:spPr>
          <a:xfrm>
            <a:off x="758059" y="1864213"/>
            <a:ext cx="2039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Smartwatches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0"/>
        <p:cNvGrpSpPr/>
        <p:nvPr/>
      </p:nvGrpSpPr>
      <p:grpSpPr>
        <a:xfrm>
          <a:off x="0" y="0"/>
          <a:ext cx="0" cy="0"/>
          <a:chOff x="0" y="0"/>
          <a:chExt cx="0" cy="0"/>
        </a:xfrm>
      </p:grpSpPr>
      <p:sp>
        <p:nvSpPr>
          <p:cNvPr id="311" name="Google Shape;311;p38"/>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COUNTRIES WITH THE HIGHEST RECESSION CAUSED BY covid-19</a:t>
            </a:r>
            <a:endParaRPr b="0">
              <a:solidFill>
                <a:schemeClr val="lt1"/>
              </a:solidFill>
            </a:endParaRPr>
          </a:p>
        </p:txBody>
      </p:sp>
      <p:grpSp>
        <p:nvGrpSpPr>
          <p:cNvPr id="312" name="Google Shape;312;p38"/>
          <p:cNvGrpSpPr/>
          <p:nvPr/>
        </p:nvGrpSpPr>
        <p:grpSpPr>
          <a:xfrm>
            <a:off x="2936458" y="1365184"/>
            <a:ext cx="5579869" cy="3234235"/>
            <a:chOff x="1397225" y="1410350"/>
            <a:chExt cx="4786300" cy="2774500"/>
          </a:xfrm>
        </p:grpSpPr>
        <p:grpSp>
          <p:nvGrpSpPr>
            <p:cNvPr id="313" name="Google Shape;313;p38"/>
            <p:cNvGrpSpPr/>
            <p:nvPr/>
          </p:nvGrpSpPr>
          <p:grpSpPr>
            <a:xfrm>
              <a:off x="4293400" y="2574725"/>
              <a:ext cx="84425" cy="80100"/>
              <a:chOff x="4293400" y="2574725"/>
              <a:chExt cx="84425" cy="80100"/>
            </a:xfrm>
          </p:grpSpPr>
          <p:sp>
            <p:nvSpPr>
              <p:cNvPr id="314" name="Google Shape;314;p3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1"/>
              </a:solidFill>
              <a:ln>
                <a:noFill/>
              </a:ln>
            </p:spPr>
          </p:sp>
          <p:sp>
            <p:nvSpPr>
              <p:cNvPr id="315" name="Google Shape;315;p3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38"/>
            <p:cNvGrpSpPr/>
            <p:nvPr/>
          </p:nvGrpSpPr>
          <p:grpSpPr>
            <a:xfrm>
              <a:off x="4000175" y="1462675"/>
              <a:ext cx="1917275" cy="1140875"/>
              <a:chOff x="4000175" y="1462675"/>
              <a:chExt cx="1917275" cy="1140875"/>
            </a:xfrm>
          </p:grpSpPr>
          <p:sp>
            <p:nvSpPr>
              <p:cNvPr id="317" name="Google Shape;317;p3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1"/>
              </a:solidFill>
              <a:ln>
                <a:noFill/>
              </a:ln>
            </p:spPr>
          </p:sp>
          <p:grpSp>
            <p:nvGrpSpPr>
              <p:cNvPr id="318" name="Google Shape;318;p38"/>
              <p:cNvGrpSpPr/>
              <p:nvPr/>
            </p:nvGrpSpPr>
            <p:grpSpPr>
              <a:xfrm>
                <a:off x="4000175" y="1462675"/>
                <a:ext cx="1917275" cy="1140875"/>
                <a:chOff x="4000175" y="1462675"/>
                <a:chExt cx="1917275" cy="1140875"/>
              </a:xfrm>
            </p:grpSpPr>
            <p:sp>
              <p:nvSpPr>
                <p:cNvPr id="319" name="Google Shape;319;p3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1"/>
                </a:solidFill>
                <a:ln>
                  <a:noFill/>
                </a:ln>
              </p:spPr>
            </p:sp>
            <p:sp>
              <p:nvSpPr>
                <p:cNvPr id="320" name="Google Shape;320;p3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5" name="Google Shape;325;p38"/>
            <p:cNvGrpSpPr/>
            <p:nvPr/>
          </p:nvGrpSpPr>
          <p:grpSpPr>
            <a:xfrm>
              <a:off x="3960625" y="2587825"/>
              <a:ext cx="94050" cy="104125"/>
              <a:chOff x="3960625" y="2587825"/>
              <a:chExt cx="94050" cy="104125"/>
            </a:xfrm>
          </p:grpSpPr>
          <p:sp>
            <p:nvSpPr>
              <p:cNvPr id="326" name="Google Shape;326;p3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1"/>
              </a:solidFill>
              <a:ln>
                <a:noFill/>
              </a:ln>
            </p:spPr>
          </p:sp>
          <p:sp>
            <p:nvSpPr>
              <p:cNvPr id="327" name="Google Shape;327;p3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38"/>
            <p:cNvGrpSpPr/>
            <p:nvPr/>
          </p:nvGrpSpPr>
          <p:grpSpPr>
            <a:xfrm>
              <a:off x="3765350" y="2500900"/>
              <a:ext cx="173600" cy="187925"/>
              <a:chOff x="3765350" y="2500900"/>
              <a:chExt cx="173600" cy="187925"/>
            </a:xfrm>
          </p:grpSpPr>
          <p:sp>
            <p:nvSpPr>
              <p:cNvPr id="329" name="Google Shape;329;p3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1"/>
              </a:solidFill>
              <a:ln>
                <a:noFill/>
              </a:ln>
            </p:spPr>
          </p:sp>
          <p:sp>
            <p:nvSpPr>
              <p:cNvPr id="330" name="Google Shape;330;p3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38"/>
            <p:cNvGrpSpPr/>
            <p:nvPr/>
          </p:nvGrpSpPr>
          <p:grpSpPr>
            <a:xfrm>
              <a:off x="3750475" y="2481850"/>
              <a:ext cx="85125" cy="51800"/>
              <a:chOff x="3750475" y="2481850"/>
              <a:chExt cx="85125" cy="51800"/>
            </a:xfrm>
          </p:grpSpPr>
          <p:sp>
            <p:nvSpPr>
              <p:cNvPr id="336" name="Google Shape;336;p3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1"/>
              </a:solidFill>
              <a:ln>
                <a:noFill/>
              </a:ln>
            </p:spPr>
          </p:sp>
        </p:grpSp>
        <p:grpSp>
          <p:nvGrpSpPr>
            <p:cNvPr id="338" name="Google Shape;338;p38"/>
            <p:cNvGrpSpPr/>
            <p:nvPr/>
          </p:nvGrpSpPr>
          <p:grpSpPr>
            <a:xfrm>
              <a:off x="3627175" y="2432450"/>
              <a:ext cx="172100" cy="169075"/>
              <a:chOff x="3627175" y="2432450"/>
              <a:chExt cx="172100" cy="169075"/>
            </a:xfrm>
          </p:grpSpPr>
          <p:sp>
            <p:nvSpPr>
              <p:cNvPr id="339" name="Google Shape;339;p3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1"/>
              </a:solidFill>
              <a:ln>
                <a:noFill/>
              </a:ln>
            </p:spPr>
          </p:sp>
          <p:sp>
            <p:nvSpPr>
              <p:cNvPr id="341" name="Google Shape;341;p3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1"/>
              </a:solidFill>
              <a:ln>
                <a:noFill/>
              </a:ln>
            </p:spPr>
          </p:sp>
        </p:grpSp>
        <p:grpSp>
          <p:nvGrpSpPr>
            <p:cNvPr id="342" name="Google Shape;342;p38"/>
            <p:cNvGrpSpPr/>
            <p:nvPr/>
          </p:nvGrpSpPr>
          <p:grpSpPr>
            <a:xfrm>
              <a:off x="3561536" y="2585450"/>
              <a:ext cx="61539" cy="99045"/>
              <a:chOff x="3561536" y="2585450"/>
              <a:chExt cx="61539" cy="99045"/>
            </a:xfrm>
          </p:grpSpPr>
          <p:sp>
            <p:nvSpPr>
              <p:cNvPr id="343" name="Google Shape;343;p3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1"/>
              </a:solidFill>
              <a:ln>
                <a:noFill/>
              </a:ln>
            </p:spPr>
          </p:sp>
        </p:grpSp>
        <p:grpSp>
          <p:nvGrpSpPr>
            <p:cNvPr id="345" name="Google Shape;345;p38"/>
            <p:cNvGrpSpPr/>
            <p:nvPr/>
          </p:nvGrpSpPr>
          <p:grpSpPr>
            <a:xfrm>
              <a:off x="3906325" y="1984500"/>
              <a:ext cx="156075" cy="262825"/>
              <a:chOff x="3906325" y="1984500"/>
              <a:chExt cx="156075" cy="262825"/>
            </a:xfrm>
          </p:grpSpPr>
          <p:sp>
            <p:nvSpPr>
              <p:cNvPr id="346" name="Google Shape;346;p3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1"/>
              </a:solidFill>
              <a:ln>
                <a:noFill/>
              </a:ln>
            </p:spPr>
          </p:sp>
          <p:sp>
            <p:nvSpPr>
              <p:cNvPr id="347" name="Google Shape;347;p3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38"/>
            <p:cNvGrpSpPr/>
            <p:nvPr/>
          </p:nvGrpSpPr>
          <p:grpSpPr>
            <a:xfrm>
              <a:off x="1397225" y="1637375"/>
              <a:ext cx="1401575" cy="1228250"/>
              <a:chOff x="1397225" y="1637375"/>
              <a:chExt cx="1401575" cy="1228250"/>
            </a:xfrm>
          </p:grpSpPr>
          <p:sp>
            <p:nvSpPr>
              <p:cNvPr id="349" name="Google Shape;349;p3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1"/>
              </a:solidFill>
              <a:ln>
                <a:noFill/>
              </a:ln>
            </p:spPr>
          </p:sp>
          <p:grpSp>
            <p:nvGrpSpPr>
              <p:cNvPr id="350" name="Google Shape;350;p38"/>
              <p:cNvGrpSpPr/>
              <p:nvPr/>
            </p:nvGrpSpPr>
            <p:grpSpPr>
              <a:xfrm>
                <a:off x="1397225" y="1637375"/>
                <a:ext cx="1398775" cy="1228250"/>
                <a:chOff x="1397225" y="1637375"/>
                <a:chExt cx="1398775" cy="1228250"/>
              </a:xfrm>
            </p:grpSpPr>
            <p:sp>
              <p:nvSpPr>
                <p:cNvPr id="351" name="Google Shape;351;p3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3" name="Google Shape;353;p38"/>
            <p:cNvGrpSpPr/>
            <p:nvPr/>
          </p:nvGrpSpPr>
          <p:grpSpPr>
            <a:xfrm>
              <a:off x="2605700" y="3152850"/>
              <a:ext cx="594125" cy="616250"/>
              <a:chOff x="2605700" y="3152850"/>
              <a:chExt cx="594125" cy="616250"/>
            </a:xfrm>
          </p:grpSpPr>
          <p:sp>
            <p:nvSpPr>
              <p:cNvPr id="354" name="Google Shape;354;p3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1"/>
              </a:solidFill>
              <a:ln>
                <a:noFill/>
              </a:ln>
            </p:spPr>
          </p:sp>
          <p:sp>
            <p:nvSpPr>
              <p:cNvPr id="355" name="Google Shape;355;p3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8"/>
            <p:cNvGrpSpPr/>
            <p:nvPr/>
          </p:nvGrpSpPr>
          <p:grpSpPr>
            <a:xfrm>
              <a:off x="2680375" y="3423800"/>
              <a:ext cx="182975" cy="761050"/>
              <a:chOff x="2680375" y="3423800"/>
              <a:chExt cx="182975" cy="761050"/>
            </a:xfrm>
          </p:grpSpPr>
          <p:sp>
            <p:nvSpPr>
              <p:cNvPr id="357" name="Google Shape;357;p3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1"/>
              </a:solidFill>
              <a:ln>
                <a:noFill/>
              </a:ln>
            </p:spPr>
          </p:sp>
          <p:sp>
            <p:nvSpPr>
              <p:cNvPr id="358" name="Google Shape;358;p3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38"/>
            <p:cNvGrpSpPr/>
            <p:nvPr/>
          </p:nvGrpSpPr>
          <p:grpSpPr>
            <a:xfrm>
              <a:off x="3918000" y="3561900"/>
              <a:ext cx="236225" cy="207100"/>
              <a:chOff x="3918000" y="3561900"/>
              <a:chExt cx="236225" cy="207100"/>
            </a:xfrm>
          </p:grpSpPr>
          <p:sp>
            <p:nvSpPr>
              <p:cNvPr id="360" name="Google Shape;360;p3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1"/>
              </a:solidFill>
              <a:ln>
                <a:noFill/>
              </a:ln>
            </p:spPr>
          </p:sp>
          <p:sp>
            <p:nvSpPr>
              <p:cNvPr id="361" name="Google Shape;361;p3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 name="Google Shape;362;p38"/>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8"/>
            <p:cNvGrpSpPr/>
            <p:nvPr/>
          </p:nvGrpSpPr>
          <p:grpSpPr>
            <a:xfrm>
              <a:off x="1922950" y="1410350"/>
              <a:ext cx="1252825" cy="1162875"/>
              <a:chOff x="1922950" y="1410350"/>
              <a:chExt cx="1252825" cy="1162875"/>
            </a:xfrm>
          </p:grpSpPr>
          <p:sp>
            <p:nvSpPr>
              <p:cNvPr id="366" name="Google Shape;366;p3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 name="Google Shape;382;p38"/>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8"/>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8"/>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8"/>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8"/>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8"/>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8"/>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8"/>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8"/>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8"/>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8"/>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8"/>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8"/>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8"/>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8"/>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8"/>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8"/>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8"/>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8"/>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 name="Google Shape;404;p38"/>
            <p:cNvGrpSpPr/>
            <p:nvPr/>
          </p:nvGrpSpPr>
          <p:grpSpPr>
            <a:xfrm>
              <a:off x="2711750" y="3572300"/>
              <a:ext cx="230725" cy="598425"/>
              <a:chOff x="2711750" y="3572300"/>
              <a:chExt cx="230725" cy="598425"/>
            </a:xfrm>
          </p:grpSpPr>
          <p:sp>
            <p:nvSpPr>
              <p:cNvPr id="405" name="Google Shape;405;p3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 name="Google Shape;407;p38"/>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 name="Google Shape;408;p38"/>
            <p:cNvGrpSpPr/>
            <p:nvPr/>
          </p:nvGrpSpPr>
          <p:grpSpPr>
            <a:xfrm>
              <a:off x="3781475" y="1624825"/>
              <a:ext cx="153300" cy="166375"/>
              <a:chOff x="3781475" y="1624825"/>
              <a:chExt cx="153300" cy="166375"/>
            </a:xfrm>
          </p:grpSpPr>
          <p:sp>
            <p:nvSpPr>
              <p:cNvPr id="409" name="Google Shape;409;p3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38"/>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8"/>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8"/>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8"/>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8"/>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8"/>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8"/>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 name="Google Shape;420;p38"/>
            <p:cNvGrpSpPr/>
            <p:nvPr/>
          </p:nvGrpSpPr>
          <p:grpSpPr>
            <a:xfrm>
              <a:off x="5068275" y="3161675"/>
              <a:ext cx="664875" cy="222850"/>
              <a:chOff x="5068275" y="3161675"/>
              <a:chExt cx="664875" cy="222850"/>
            </a:xfrm>
          </p:grpSpPr>
          <p:sp>
            <p:nvSpPr>
              <p:cNvPr id="421" name="Google Shape;421;p3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 name="Google Shape;425;p38"/>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8"/>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8"/>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8"/>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8"/>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8"/>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8"/>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8"/>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8"/>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3586375" y="2281300"/>
              <a:ext cx="125025" cy="175275"/>
              <a:chOff x="3586375" y="2281300"/>
              <a:chExt cx="125025" cy="175275"/>
            </a:xfrm>
          </p:grpSpPr>
          <p:sp>
            <p:nvSpPr>
              <p:cNvPr id="455" name="Google Shape;455;p3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38"/>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 name="Google Shape;458;p38"/>
            <p:cNvGrpSpPr/>
            <p:nvPr/>
          </p:nvGrpSpPr>
          <p:grpSpPr>
            <a:xfrm>
              <a:off x="5298975" y="3412225"/>
              <a:ext cx="576450" cy="616225"/>
              <a:chOff x="5298975" y="3412225"/>
              <a:chExt cx="576450" cy="616225"/>
            </a:xfrm>
          </p:grpSpPr>
          <p:sp>
            <p:nvSpPr>
              <p:cNvPr id="459" name="Google Shape;459;p3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38"/>
            <p:cNvGrpSpPr/>
            <p:nvPr/>
          </p:nvGrpSpPr>
          <p:grpSpPr>
            <a:xfrm>
              <a:off x="5952300" y="3852150"/>
              <a:ext cx="231225" cy="287200"/>
              <a:chOff x="5952300" y="3852150"/>
              <a:chExt cx="231225" cy="287200"/>
            </a:xfrm>
          </p:grpSpPr>
          <p:sp>
            <p:nvSpPr>
              <p:cNvPr id="462" name="Google Shape;462;p3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38"/>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8"/>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8"/>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8"/>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8"/>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8"/>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8"/>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8"/>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8"/>
            <p:cNvGrpSpPr/>
            <p:nvPr/>
          </p:nvGrpSpPr>
          <p:grpSpPr>
            <a:xfrm>
              <a:off x="4842300" y="3099950"/>
              <a:ext cx="31425" cy="59650"/>
              <a:chOff x="4842300" y="3099950"/>
              <a:chExt cx="31425" cy="59650"/>
            </a:xfrm>
          </p:grpSpPr>
          <p:sp>
            <p:nvSpPr>
              <p:cNvPr id="473" name="Google Shape;473;p3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 name="Google Shape;477;p38"/>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8"/>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8"/>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8"/>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8"/>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8"/>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8"/>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 name="Google Shape;485;p38"/>
            <p:cNvGrpSpPr/>
            <p:nvPr/>
          </p:nvGrpSpPr>
          <p:grpSpPr>
            <a:xfrm>
              <a:off x="3866750" y="2520350"/>
              <a:ext cx="78475" cy="60700"/>
              <a:chOff x="3866750" y="2520350"/>
              <a:chExt cx="78475" cy="60700"/>
            </a:xfrm>
          </p:grpSpPr>
          <p:sp>
            <p:nvSpPr>
              <p:cNvPr id="486" name="Google Shape;486;p3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38"/>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8"/>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8"/>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8"/>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8"/>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8"/>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8"/>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8"/>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8"/>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8"/>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8"/>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8"/>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8"/>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8"/>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8"/>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8"/>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8"/>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8"/>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8"/>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8"/>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8"/>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8"/>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8"/>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8"/>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8"/>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8"/>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8"/>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8"/>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38"/>
            <p:cNvGrpSpPr/>
            <p:nvPr/>
          </p:nvGrpSpPr>
          <p:grpSpPr>
            <a:xfrm>
              <a:off x="3450375" y="3038225"/>
              <a:ext cx="132875" cy="99400"/>
              <a:chOff x="3450375" y="3038225"/>
              <a:chExt cx="132875" cy="99400"/>
            </a:xfrm>
          </p:grpSpPr>
          <p:sp>
            <p:nvSpPr>
              <p:cNvPr id="533" name="Google Shape;533;p3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38"/>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8"/>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8"/>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8"/>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8"/>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8"/>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8"/>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8"/>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8"/>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8"/>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8"/>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8"/>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8"/>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8"/>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8"/>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8"/>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8"/>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8"/>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8"/>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8"/>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8"/>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8"/>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8"/>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8"/>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8"/>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lt1"/>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 name="Google Shape;570;p38"/>
          <p:cNvSpPr txBox="1"/>
          <p:nvPr/>
        </p:nvSpPr>
        <p:spPr>
          <a:xfrm>
            <a:off x="627675" y="2305314"/>
            <a:ext cx="2170200" cy="68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lt1"/>
                </a:solidFill>
                <a:latin typeface="Spartan Thin"/>
                <a:ea typeface="Spartan Thin"/>
                <a:cs typeface="Spartan Thin"/>
                <a:sym typeface="Spartan Thin"/>
              </a:rPr>
              <a:t>Predictions may vary depending on the spread of the virus</a:t>
            </a:r>
            <a:endParaRPr>
              <a:solidFill>
                <a:schemeClr val="lt1"/>
              </a:solidFill>
              <a:latin typeface="Spartan Thin"/>
              <a:ea typeface="Spartan Thin"/>
              <a:cs typeface="Spartan Thin"/>
              <a:sym typeface="Spartan Thin"/>
            </a:endParaRPr>
          </a:p>
          <a:p>
            <a:pPr marL="0" lvl="0" indent="0" algn="l" rtl="0">
              <a:lnSpc>
                <a:spcPct val="115000"/>
              </a:lnSpc>
              <a:spcBef>
                <a:spcPts val="1600"/>
              </a:spcBef>
              <a:spcAft>
                <a:spcPts val="1600"/>
              </a:spcAft>
              <a:buNone/>
            </a:pPr>
            <a:endParaRPr>
              <a:solidFill>
                <a:schemeClr val="lt1"/>
              </a:solidFill>
              <a:latin typeface="Spartan Thin"/>
              <a:ea typeface="Spartan Thin"/>
              <a:cs typeface="Spartan Thin"/>
              <a:sym typeface="Spartan Thin"/>
            </a:endParaRPr>
          </a:p>
        </p:txBody>
      </p:sp>
      <p:sp>
        <p:nvSpPr>
          <p:cNvPr id="571" name="Google Shape;571;p38"/>
          <p:cNvSpPr txBox="1"/>
          <p:nvPr/>
        </p:nvSpPr>
        <p:spPr>
          <a:xfrm>
            <a:off x="627675" y="3390119"/>
            <a:ext cx="2632500" cy="12093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lt2"/>
              </a:buClr>
              <a:buSzPts val="1200"/>
              <a:buFont typeface="Spartan Thin"/>
              <a:buChar char="⯀"/>
            </a:pPr>
            <a:r>
              <a:rPr lang="en" sz="1200">
                <a:solidFill>
                  <a:schemeClr val="lt1"/>
                </a:solidFill>
                <a:latin typeface="Spartan Thin"/>
                <a:ea typeface="Spartan Thin"/>
                <a:cs typeface="Spartan Thin"/>
                <a:sym typeface="Spartan Thin"/>
              </a:rPr>
              <a:t>China</a:t>
            </a:r>
            <a:endParaRPr sz="1200">
              <a:solidFill>
                <a:schemeClr val="lt1"/>
              </a:solidFill>
              <a:latin typeface="Spartan Thin"/>
              <a:ea typeface="Spartan Thin"/>
              <a:cs typeface="Spartan Thin"/>
              <a:sym typeface="Spartan Thin"/>
            </a:endParaRPr>
          </a:p>
          <a:p>
            <a:pPr marL="457200" lvl="0" indent="-304800" algn="l" rtl="0">
              <a:lnSpc>
                <a:spcPct val="115000"/>
              </a:lnSpc>
              <a:spcBef>
                <a:spcPts val="0"/>
              </a:spcBef>
              <a:spcAft>
                <a:spcPts val="0"/>
              </a:spcAft>
              <a:buClr>
                <a:schemeClr val="lt2"/>
              </a:buClr>
              <a:buSzPts val="1200"/>
              <a:buFont typeface="Spartan Thin"/>
              <a:buChar char="⯀"/>
            </a:pPr>
            <a:r>
              <a:rPr lang="en" sz="1200">
                <a:solidFill>
                  <a:schemeClr val="lt1"/>
                </a:solidFill>
                <a:latin typeface="Spartan Thin"/>
                <a:ea typeface="Spartan Thin"/>
                <a:cs typeface="Spartan Thin"/>
                <a:sym typeface="Spartan Thin"/>
              </a:rPr>
              <a:t>USA</a:t>
            </a:r>
            <a:endParaRPr sz="1200">
              <a:solidFill>
                <a:schemeClr val="lt1"/>
              </a:solidFill>
              <a:latin typeface="Spartan Thin"/>
              <a:ea typeface="Spartan Thin"/>
              <a:cs typeface="Spartan Thin"/>
              <a:sym typeface="Spartan Thin"/>
            </a:endParaRPr>
          </a:p>
          <a:p>
            <a:pPr marL="457200" lvl="0" indent="-304800" algn="l" rtl="0">
              <a:lnSpc>
                <a:spcPct val="115000"/>
              </a:lnSpc>
              <a:spcBef>
                <a:spcPts val="0"/>
              </a:spcBef>
              <a:spcAft>
                <a:spcPts val="0"/>
              </a:spcAft>
              <a:buClr>
                <a:schemeClr val="lt2"/>
              </a:buClr>
              <a:buSzPts val="1200"/>
              <a:buFont typeface="Spartan Thin"/>
              <a:buChar char="⯀"/>
            </a:pPr>
            <a:r>
              <a:rPr lang="en" sz="1200">
                <a:solidFill>
                  <a:schemeClr val="lt1"/>
                </a:solidFill>
                <a:latin typeface="Spartan Thin"/>
                <a:ea typeface="Spartan Thin"/>
                <a:cs typeface="Spartan Thin"/>
                <a:sym typeface="Spartan Thin"/>
              </a:rPr>
              <a:t>Iran</a:t>
            </a:r>
            <a:endParaRPr sz="1200">
              <a:solidFill>
                <a:schemeClr val="lt1"/>
              </a:solidFill>
              <a:latin typeface="Spartan Thin"/>
              <a:ea typeface="Spartan Thin"/>
              <a:cs typeface="Spartan Thin"/>
              <a:sym typeface="Spartan Thin"/>
            </a:endParaRPr>
          </a:p>
          <a:p>
            <a:pPr marL="457200" lvl="0" indent="-304800" algn="l" rtl="0">
              <a:lnSpc>
                <a:spcPct val="115000"/>
              </a:lnSpc>
              <a:spcBef>
                <a:spcPts val="0"/>
              </a:spcBef>
              <a:spcAft>
                <a:spcPts val="0"/>
              </a:spcAft>
              <a:buClr>
                <a:schemeClr val="lt2"/>
              </a:buClr>
              <a:buSzPts val="1200"/>
              <a:buFont typeface="Spartan Thin"/>
              <a:buChar char="⯀"/>
            </a:pPr>
            <a:r>
              <a:rPr lang="en" sz="1200">
                <a:solidFill>
                  <a:schemeClr val="lt1"/>
                </a:solidFill>
                <a:latin typeface="Spartan Thin"/>
                <a:ea typeface="Spartan Thin"/>
                <a:cs typeface="Spartan Thin"/>
                <a:sym typeface="Spartan Thin"/>
              </a:rPr>
              <a:t>Italy</a:t>
            </a:r>
            <a:endParaRPr sz="1200">
              <a:solidFill>
                <a:schemeClr val="lt1"/>
              </a:solidFill>
              <a:latin typeface="Spartan Thin"/>
              <a:ea typeface="Spartan Thin"/>
              <a:cs typeface="Spartan Thin"/>
              <a:sym typeface="Spartan Thin"/>
            </a:endParaRPr>
          </a:p>
          <a:p>
            <a:pPr marL="457200" lvl="0" indent="-304800" algn="l" rtl="0">
              <a:lnSpc>
                <a:spcPct val="115000"/>
              </a:lnSpc>
              <a:spcBef>
                <a:spcPts val="0"/>
              </a:spcBef>
              <a:spcAft>
                <a:spcPts val="0"/>
              </a:spcAft>
              <a:buClr>
                <a:schemeClr val="lt2"/>
              </a:buClr>
              <a:buSzPts val="1200"/>
              <a:buFont typeface="Spartan Thin"/>
              <a:buChar char="⯀"/>
            </a:pPr>
            <a:r>
              <a:rPr lang="en" sz="1200">
                <a:solidFill>
                  <a:schemeClr val="lt1"/>
                </a:solidFill>
                <a:latin typeface="Spartan Thin"/>
                <a:ea typeface="Spartan Thin"/>
                <a:cs typeface="Spartan Thin"/>
                <a:sym typeface="Spartan Thin"/>
              </a:rPr>
              <a:t>Spain</a:t>
            </a:r>
            <a:endParaRPr sz="1200">
              <a:solidFill>
                <a:schemeClr val="lt1"/>
              </a:solidFill>
              <a:latin typeface="Spartan Thin"/>
              <a:ea typeface="Spartan Thin"/>
              <a:cs typeface="Spartan Thin"/>
              <a:sym typeface="Spartan Thin"/>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5"/>
        <p:cNvGrpSpPr/>
        <p:nvPr/>
      </p:nvGrpSpPr>
      <p:grpSpPr>
        <a:xfrm>
          <a:off x="0" y="0"/>
          <a:ext cx="0" cy="0"/>
          <a:chOff x="0" y="0"/>
          <a:chExt cx="0" cy="0"/>
        </a:xfrm>
      </p:grpSpPr>
      <p:sp>
        <p:nvSpPr>
          <p:cNvPr id="576" name="Google Shape;576;p39"/>
          <p:cNvSpPr txBox="1">
            <a:spLocks noGrp="1"/>
          </p:cNvSpPr>
          <p:nvPr>
            <p:ph type="title" idx="4294967295"/>
          </p:nvPr>
        </p:nvSpPr>
        <p:spPr>
          <a:xfrm>
            <a:off x="715675" y="544075"/>
            <a:ext cx="7715100" cy="4055400"/>
          </a:xfrm>
          <a:prstGeom prst="rect">
            <a:avLst/>
          </a:prstGeom>
          <a:solidFill>
            <a:schemeClr val="lt1"/>
          </a:solidFill>
        </p:spPr>
        <p:txBody>
          <a:bodyPr spcFirstLastPara="1" wrap="square" lIns="548625" tIns="182875" rIns="548625" bIns="91425" anchor="ctr" anchorCtr="0">
            <a:noAutofit/>
          </a:bodyPr>
          <a:lstStyle/>
          <a:p>
            <a:pPr marL="0" lvl="0" indent="0" algn="ctr" rtl="0">
              <a:spcBef>
                <a:spcPts val="0"/>
              </a:spcBef>
              <a:spcAft>
                <a:spcPts val="0"/>
              </a:spcAft>
              <a:buNone/>
            </a:pPr>
            <a:r>
              <a:rPr lang="en" sz="3600">
                <a:solidFill>
                  <a:schemeClr val="dk1"/>
                </a:solidFill>
              </a:rPr>
              <a:t>ACCORDING TO OECD, THIS VIRUS PRESENTS THE “HIGHEST THREAT TO GLOBAL ECONOMY SINCE THE FINANCIAL CRISIS OF 2007-08”</a:t>
            </a:r>
            <a:endParaRPr sz="360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80"/>
        <p:cNvGrpSpPr/>
        <p:nvPr/>
      </p:nvGrpSpPr>
      <p:grpSpPr>
        <a:xfrm>
          <a:off x="0" y="0"/>
          <a:ext cx="0" cy="0"/>
          <a:chOff x="0" y="0"/>
          <a:chExt cx="0" cy="0"/>
        </a:xfrm>
      </p:grpSpPr>
      <p:sp>
        <p:nvSpPr>
          <p:cNvPr id="581" name="Google Shape;581;p40"/>
          <p:cNvSpPr txBox="1">
            <a:spLocks noGrp="1"/>
          </p:cNvSpPr>
          <p:nvPr>
            <p:ph type="title"/>
          </p:nvPr>
        </p:nvSpPr>
        <p:spPr>
          <a:xfrm>
            <a:off x="997975" y="670600"/>
            <a:ext cx="7142100" cy="84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$48.6 per gram</a:t>
            </a:r>
            <a:endParaRPr/>
          </a:p>
        </p:txBody>
      </p:sp>
      <p:sp>
        <p:nvSpPr>
          <p:cNvPr id="582" name="Google Shape;582;p40"/>
          <p:cNvSpPr txBox="1">
            <a:spLocks noGrp="1"/>
          </p:cNvSpPr>
          <p:nvPr>
            <p:ph type="title" idx="2"/>
          </p:nvPr>
        </p:nvSpPr>
        <p:spPr>
          <a:xfrm>
            <a:off x="1004025" y="2945975"/>
            <a:ext cx="3277200" cy="80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$26.22</a:t>
            </a:r>
            <a:endParaRPr/>
          </a:p>
        </p:txBody>
      </p:sp>
      <p:sp>
        <p:nvSpPr>
          <p:cNvPr id="583" name="Google Shape;583;p40"/>
          <p:cNvSpPr txBox="1">
            <a:spLocks noGrp="1"/>
          </p:cNvSpPr>
          <p:nvPr>
            <p:ph type="subTitle" idx="3"/>
          </p:nvPr>
        </p:nvSpPr>
        <p:spPr>
          <a:xfrm>
            <a:off x="1004025" y="3911025"/>
            <a:ext cx="3277200" cy="84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price of oil has fallen to its lowest mark since June 2001</a:t>
            </a:r>
            <a:endParaRPr/>
          </a:p>
        </p:txBody>
      </p:sp>
      <p:sp>
        <p:nvSpPr>
          <p:cNvPr id="584" name="Google Shape;584;p40"/>
          <p:cNvSpPr txBox="1">
            <a:spLocks noGrp="1"/>
          </p:cNvSpPr>
          <p:nvPr>
            <p:ph type="subTitle" idx="1"/>
          </p:nvPr>
        </p:nvSpPr>
        <p:spPr>
          <a:xfrm>
            <a:off x="2643025" y="1651600"/>
            <a:ext cx="3851700" cy="84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With concerns of a global recession, the price of gold is being affected too</a:t>
            </a:r>
            <a:endParaRPr/>
          </a:p>
        </p:txBody>
      </p:sp>
      <p:sp>
        <p:nvSpPr>
          <p:cNvPr id="585" name="Google Shape;585;p40"/>
          <p:cNvSpPr txBox="1">
            <a:spLocks noGrp="1"/>
          </p:cNvSpPr>
          <p:nvPr>
            <p:ph type="title" idx="4"/>
          </p:nvPr>
        </p:nvSpPr>
        <p:spPr>
          <a:xfrm>
            <a:off x="4862800" y="2945975"/>
            <a:ext cx="3277200" cy="80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-92%</a:t>
            </a:r>
            <a:endParaRPr/>
          </a:p>
        </p:txBody>
      </p:sp>
      <p:sp>
        <p:nvSpPr>
          <p:cNvPr id="586" name="Google Shape;586;p40"/>
          <p:cNvSpPr txBox="1">
            <a:spLocks noGrp="1"/>
          </p:cNvSpPr>
          <p:nvPr>
            <p:ph type="subTitle" idx="5"/>
          </p:nvPr>
        </p:nvSpPr>
        <p:spPr>
          <a:xfrm>
            <a:off x="4862813" y="3911025"/>
            <a:ext cx="3277200" cy="84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Chinese car sales fell this much during the first half of February</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0"/>
        <p:cNvGrpSpPr/>
        <p:nvPr/>
      </p:nvGrpSpPr>
      <p:grpSpPr>
        <a:xfrm>
          <a:off x="0" y="0"/>
          <a:ext cx="0" cy="0"/>
          <a:chOff x="0" y="0"/>
          <a:chExt cx="0" cy="0"/>
        </a:xfrm>
      </p:grpSpPr>
      <p:sp>
        <p:nvSpPr>
          <p:cNvPr id="591" name="Google Shape;591;p41"/>
          <p:cNvSpPr/>
          <p:nvPr/>
        </p:nvSpPr>
        <p:spPr>
          <a:xfrm flipH="1">
            <a:off x="4224138" y="539500"/>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1"/>
          <p:cNvSpPr txBox="1">
            <a:spLocks noGrp="1"/>
          </p:cNvSpPr>
          <p:nvPr>
            <p:ph type="title"/>
          </p:nvPr>
        </p:nvSpPr>
        <p:spPr>
          <a:xfrm>
            <a:off x="1130400" y="2086475"/>
            <a:ext cx="6877200" cy="9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500">
                <a:solidFill>
                  <a:schemeClr val="dk1"/>
                </a:solidFill>
              </a:rPr>
              <a:t>$11.3b</a:t>
            </a:r>
            <a:endParaRPr sz="7500">
              <a:solidFill>
                <a:schemeClr val="dk1"/>
              </a:solidFill>
            </a:endParaRPr>
          </a:p>
        </p:txBody>
      </p:sp>
      <p:sp>
        <p:nvSpPr>
          <p:cNvPr id="593" name="Google Shape;593;p41"/>
          <p:cNvSpPr txBox="1">
            <a:spLocks noGrp="1"/>
          </p:cNvSpPr>
          <p:nvPr>
            <p:ph type="subTitle" idx="1"/>
          </p:nvPr>
        </p:nvSpPr>
        <p:spPr>
          <a:xfrm>
            <a:off x="1130275" y="3124650"/>
            <a:ext cx="6877200" cy="61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rPr>
              <a:t>Estimated loss of income for airlines this year</a:t>
            </a:r>
            <a:endParaRPr sz="1600">
              <a:solidFill>
                <a:schemeClr val="dk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597"/>
        <p:cNvGrpSpPr/>
        <p:nvPr/>
      </p:nvGrpSpPr>
      <p:grpSpPr>
        <a:xfrm>
          <a:off x="0" y="0"/>
          <a:ext cx="0" cy="0"/>
          <a:chOff x="0" y="0"/>
          <a:chExt cx="0" cy="0"/>
        </a:xfrm>
      </p:grpSpPr>
      <p:sp>
        <p:nvSpPr>
          <p:cNvPr id="598" name="Google Shape;598;p42"/>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GLOBAL EXPENSES DUE TO CORONAVIRUS</a:t>
            </a:r>
            <a:endParaRPr/>
          </a:p>
        </p:txBody>
      </p:sp>
      <p:sp>
        <p:nvSpPr>
          <p:cNvPr id="599" name="Google Shape;599;p42"/>
          <p:cNvSpPr txBox="1">
            <a:spLocks noGrp="1"/>
          </p:cNvSpPr>
          <p:nvPr>
            <p:ph type="subTitle" idx="1"/>
          </p:nvPr>
        </p:nvSpPr>
        <p:spPr>
          <a:xfrm>
            <a:off x="713210" y="1579375"/>
            <a:ext cx="3303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£91 Million</a:t>
            </a:r>
            <a:endParaRPr/>
          </a:p>
        </p:txBody>
      </p:sp>
      <p:sp>
        <p:nvSpPr>
          <p:cNvPr id="600" name="Google Shape;600;p42"/>
          <p:cNvSpPr txBox="1">
            <a:spLocks noGrp="1"/>
          </p:cNvSpPr>
          <p:nvPr>
            <p:ph type="subTitle" idx="2"/>
          </p:nvPr>
        </p:nvSpPr>
        <p:spPr>
          <a:xfrm>
            <a:off x="713225" y="2228475"/>
            <a:ext cx="3303300" cy="4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Amount of money committed by the UK to combat coronavirus</a:t>
            </a:r>
            <a:endParaRPr/>
          </a:p>
        </p:txBody>
      </p:sp>
      <p:sp>
        <p:nvSpPr>
          <p:cNvPr id="601" name="Google Shape;601;p42"/>
          <p:cNvSpPr txBox="1">
            <a:spLocks noGrp="1"/>
          </p:cNvSpPr>
          <p:nvPr>
            <p:ph type="subTitle" idx="3"/>
          </p:nvPr>
        </p:nvSpPr>
        <p:spPr>
          <a:xfrm>
            <a:off x="5127549" y="1579375"/>
            <a:ext cx="3303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€23.3 MILLION</a:t>
            </a:r>
            <a:endParaRPr/>
          </a:p>
        </p:txBody>
      </p:sp>
      <p:sp>
        <p:nvSpPr>
          <p:cNvPr id="602" name="Google Shape;602;p42"/>
          <p:cNvSpPr txBox="1">
            <a:spLocks noGrp="1"/>
          </p:cNvSpPr>
          <p:nvPr>
            <p:ph type="subTitle" idx="4"/>
          </p:nvPr>
        </p:nvSpPr>
        <p:spPr>
          <a:xfrm>
            <a:off x="5127582" y="2228475"/>
            <a:ext cx="3303300" cy="4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Madrid’s latest investment in sanitary supplies from China</a:t>
            </a:r>
            <a:endParaRPr/>
          </a:p>
        </p:txBody>
      </p:sp>
      <p:sp>
        <p:nvSpPr>
          <p:cNvPr id="603" name="Google Shape;603;p42"/>
          <p:cNvSpPr txBox="1">
            <a:spLocks noGrp="1"/>
          </p:cNvSpPr>
          <p:nvPr>
            <p:ph type="subTitle" idx="5"/>
          </p:nvPr>
        </p:nvSpPr>
        <p:spPr>
          <a:xfrm>
            <a:off x="713210" y="3308850"/>
            <a:ext cx="3303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$8.3 BILLION</a:t>
            </a:r>
            <a:endParaRPr/>
          </a:p>
        </p:txBody>
      </p:sp>
      <p:sp>
        <p:nvSpPr>
          <p:cNvPr id="604" name="Google Shape;604;p42"/>
          <p:cNvSpPr txBox="1">
            <a:spLocks noGrp="1"/>
          </p:cNvSpPr>
          <p:nvPr>
            <p:ph type="subTitle" idx="6"/>
          </p:nvPr>
        </p:nvSpPr>
        <p:spPr>
          <a:xfrm>
            <a:off x="713225" y="3957950"/>
            <a:ext cx="3303300" cy="4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USA’s emergency coronavirus spending bill </a:t>
            </a:r>
            <a:endParaRPr/>
          </a:p>
        </p:txBody>
      </p:sp>
      <p:sp>
        <p:nvSpPr>
          <p:cNvPr id="605" name="Google Shape;605;p42"/>
          <p:cNvSpPr txBox="1">
            <a:spLocks noGrp="1"/>
          </p:cNvSpPr>
          <p:nvPr>
            <p:ph type="subTitle" idx="7"/>
          </p:nvPr>
        </p:nvSpPr>
        <p:spPr>
          <a:xfrm>
            <a:off x="5127549" y="3308850"/>
            <a:ext cx="3303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 BILLION</a:t>
            </a:r>
            <a:endParaRPr/>
          </a:p>
        </p:txBody>
      </p:sp>
      <p:sp>
        <p:nvSpPr>
          <p:cNvPr id="606" name="Google Shape;606;p42"/>
          <p:cNvSpPr txBox="1">
            <a:spLocks noGrp="1"/>
          </p:cNvSpPr>
          <p:nvPr>
            <p:ph type="subTitle" idx="8"/>
          </p:nvPr>
        </p:nvSpPr>
        <p:spPr>
          <a:xfrm>
            <a:off x="5127582" y="3957950"/>
            <a:ext cx="3303300" cy="4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Italy’s fiscal rescue package due to coronavirus pandemic</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Logotipo&#10;&#10;Descripción generada automáticamente">
            <a:extLst>
              <a:ext uri="{FF2B5EF4-FFF2-40B4-BE49-F238E27FC236}">
                <a16:creationId xmlns:a16="http://schemas.microsoft.com/office/drawing/2014/main" id="{D6896A57-D026-4B6E-A5BA-BF6DEB8F793C}"/>
              </a:ext>
            </a:extLst>
          </p:cNvPr>
          <p:cNvPicPr>
            <a:picLocks noChangeAspect="1"/>
          </p:cNvPicPr>
          <p:nvPr/>
        </p:nvPicPr>
        <p:blipFill>
          <a:blip r:embed="rId2"/>
          <a:stretch>
            <a:fillRect/>
          </a:stretch>
        </p:blipFill>
        <p:spPr>
          <a:xfrm>
            <a:off x="-127902" y="935830"/>
            <a:ext cx="4699902" cy="3682631"/>
          </a:xfrm>
          <a:prstGeom prst="rect">
            <a:avLst/>
          </a:prstGeom>
        </p:spPr>
      </p:pic>
      <p:sp>
        <p:nvSpPr>
          <p:cNvPr id="8" name="Google Shape;145;p26">
            <a:extLst>
              <a:ext uri="{FF2B5EF4-FFF2-40B4-BE49-F238E27FC236}">
                <a16:creationId xmlns:a16="http://schemas.microsoft.com/office/drawing/2014/main" id="{522AA421-1049-4230-AA48-4241FB434011}"/>
              </a:ext>
            </a:extLst>
          </p:cNvPr>
          <p:cNvSpPr txBox="1">
            <a:spLocks/>
          </p:cNvSpPr>
          <p:nvPr/>
        </p:nvSpPr>
        <p:spPr>
          <a:xfrm>
            <a:off x="1327231" y="0"/>
            <a:ext cx="6390300" cy="577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ES" sz="4400" dirty="0">
                <a:solidFill>
                  <a:schemeClr val="tx1"/>
                </a:solidFill>
                <a:latin typeface="Bebas Neue" panose="020B0604020202020204" charset="0"/>
              </a:rPr>
              <a:t>ASPECTOS TÉCNICOS</a:t>
            </a:r>
          </a:p>
        </p:txBody>
      </p:sp>
      <p:sp>
        <p:nvSpPr>
          <p:cNvPr id="9" name="Google Shape;146;p26">
            <a:extLst>
              <a:ext uri="{FF2B5EF4-FFF2-40B4-BE49-F238E27FC236}">
                <a16:creationId xmlns:a16="http://schemas.microsoft.com/office/drawing/2014/main" id="{DBC61B79-F507-48E2-8208-EF6C3B954EF1}"/>
              </a:ext>
            </a:extLst>
          </p:cNvPr>
          <p:cNvSpPr txBox="1">
            <a:spLocks/>
          </p:cNvSpPr>
          <p:nvPr/>
        </p:nvSpPr>
        <p:spPr>
          <a:xfrm>
            <a:off x="5157787" y="1045448"/>
            <a:ext cx="3703181" cy="30526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F3F3F3"/>
              </a:buClr>
              <a:buSzPts val="2800"/>
              <a:buFont typeface="Spartan Thin"/>
              <a:buNone/>
              <a:defRPr sz="1400" b="0" i="0" u="none" strike="noStrike" cap="none">
                <a:solidFill>
                  <a:schemeClr val="dk1"/>
                </a:solidFill>
                <a:latin typeface="Spartan Thin"/>
                <a:ea typeface="Spartan Thin"/>
                <a:cs typeface="Spartan Thin"/>
                <a:sym typeface="Spartan Thin"/>
              </a:defRPr>
            </a:lvl1pPr>
            <a:lvl2pPr marL="914400" marR="0" lvl="1" indent="-317500" algn="ctr" rtl="0">
              <a:lnSpc>
                <a:spcPct val="100000"/>
              </a:lnSpc>
              <a:spcBef>
                <a:spcPts val="0"/>
              </a:spcBef>
              <a:spcAft>
                <a:spcPts val="0"/>
              </a:spcAft>
              <a:buClr>
                <a:srgbClr val="F3F3F3"/>
              </a:buClr>
              <a:buSzPts val="2800"/>
              <a:buFont typeface="Spartan Thin"/>
              <a:buNone/>
              <a:defRPr sz="2800" b="0" i="0" u="none" strike="noStrike" cap="none">
                <a:solidFill>
                  <a:srgbClr val="F3F3F3"/>
                </a:solidFill>
                <a:latin typeface="Spartan Thin"/>
                <a:ea typeface="Spartan Thin"/>
                <a:cs typeface="Spartan Thin"/>
                <a:sym typeface="Spartan Thin"/>
              </a:defRPr>
            </a:lvl2pPr>
            <a:lvl3pPr marL="1371600" marR="0" lvl="2" indent="-317500" algn="ctr" rtl="0">
              <a:lnSpc>
                <a:spcPct val="100000"/>
              </a:lnSpc>
              <a:spcBef>
                <a:spcPts val="0"/>
              </a:spcBef>
              <a:spcAft>
                <a:spcPts val="0"/>
              </a:spcAft>
              <a:buClr>
                <a:srgbClr val="F3F3F3"/>
              </a:buClr>
              <a:buSzPts val="2800"/>
              <a:buFont typeface="Spartan Thin"/>
              <a:buNone/>
              <a:defRPr sz="2800" b="0" i="0" u="none" strike="noStrike" cap="none">
                <a:solidFill>
                  <a:srgbClr val="F3F3F3"/>
                </a:solidFill>
                <a:latin typeface="Spartan Thin"/>
                <a:ea typeface="Spartan Thin"/>
                <a:cs typeface="Spartan Thin"/>
                <a:sym typeface="Spartan Thin"/>
              </a:defRPr>
            </a:lvl3pPr>
            <a:lvl4pPr marL="1828800" marR="0" lvl="3" indent="-317500" algn="ctr" rtl="0">
              <a:lnSpc>
                <a:spcPct val="100000"/>
              </a:lnSpc>
              <a:spcBef>
                <a:spcPts val="0"/>
              </a:spcBef>
              <a:spcAft>
                <a:spcPts val="0"/>
              </a:spcAft>
              <a:buClr>
                <a:srgbClr val="F3F3F3"/>
              </a:buClr>
              <a:buSzPts val="2800"/>
              <a:buFont typeface="Spartan Thin"/>
              <a:buNone/>
              <a:defRPr sz="2800" b="0" i="0" u="none" strike="noStrike" cap="none">
                <a:solidFill>
                  <a:srgbClr val="F3F3F3"/>
                </a:solidFill>
                <a:latin typeface="Spartan Thin"/>
                <a:ea typeface="Spartan Thin"/>
                <a:cs typeface="Spartan Thin"/>
                <a:sym typeface="Spartan Thin"/>
              </a:defRPr>
            </a:lvl4pPr>
            <a:lvl5pPr marL="2286000" marR="0" lvl="4" indent="-317500" algn="ctr" rtl="0">
              <a:lnSpc>
                <a:spcPct val="100000"/>
              </a:lnSpc>
              <a:spcBef>
                <a:spcPts val="0"/>
              </a:spcBef>
              <a:spcAft>
                <a:spcPts val="0"/>
              </a:spcAft>
              <a:buClr>
                <a:srgbClr val="F3F3F3"/>
              </a:buClr>
              <a:buSzPts val="2800"/>
              <a:buFont typeface="Spartan Thin"/>
              <a:buNone/>
              <a:defRPr sz="2800" b="0" i="0" u="none" strike="noStrike" cap="none">
                <a:solidFill>
                  <a:srgbClr val="F3F3F3"/>
                </a:solidFill>
                <a:latin typeface="Spartan Thin"/>
                <a:ea typeface="Spartan Thin"/>
                <a:cs typeface="Spartan Thin"/>
                <a:sym typeface="Spartan Thin"/>
              </a:defRPr>
            </a:lvl5pPr>
            <a:lvl6pPr marL="2743200" marR="0" lvl="5" indent="-317500" algn="ctr" rtl="0">
              <a:lnSpc>
                <a:spcPct val="100000"/>
              </a:lnSpc>
              <a:spcBef>
                <a:spcPts val="0"/>
              </a:spcBef>
              <a:spcAft>
                <a:spcPts val="0"/>
              </a:spcAft>
              <a:buClr>
                <a:srgbClr val="F3F3F3"/>
              </a:buClr>
              <a:buSzPts val="2800"/>
              <a:buFont typeface="Spartan Thin"/>
              <a:buNone/>
              <a:defRPr sz="2800" b="0" i="0" u="none" strike="noStrike" cap="none">
                <a:solidFill>
                  <a:srgbClr val="F3F3F3"/>
                </a:solidFill>
                <a:latin typeface="Spartan Thin"/>
                <a:ea typeface="Spartan Thin"/>
                <a:cs typeface="Spartan Thin"/>
                <a:sym typeface="Spartan Thin"/>
              </a:defRPr>
            </a:lvl6pPr>
            <a:lvl7pPr marL="3200400" marR="0" lvl="6" indent="-317500" algn="ctr" rtl="0">
              <a:lnSpc>
                <a:spcPct val="100000"/>
              </a:lnSpc>
              <a:spcBef>
                <a:spcPts val="0"/>
              </a:spcBef>
              <a:spcAft>
                <a:spcPts val="0"/>
              </a:spcAft>
              <a:buClr>
                <a:srgbClr val="F3F3F3"/>
              </a:buClr>
              <a:buSzPts val="2800"/>
              <a:buFont typeface="Spartan Thin"/>
              <a:buNone/>
              <a:defRPr sz="2800" b="0" i="0" u="none" strike="noStrike" cap="none">
                <a:solidFill>
                  <a:srgbClr val="F3F3F3"/>
                </a:solidFill>
                <a:latin typeface="Spartan Thin"/>
                <a:ea typeface="Spartan Thin"/>
                <a:cs typeface="Spartan Thin"/>
                <a:sym typeface="Spartan Thin"/>
              </a:defRPr>
            </a:lvl7pPr>
            <a:lvl8pPr marL="3657600" marR="0" lvl="7" indent="-317500" algn="ctr" rtl="0">
              <a:lnSpc>
                <a:spcPct val="100000"/>
              </a:lnSpc>
              <a:spcBef>
                <a:spcPts val="0"/>
              </a:spcBef>
              <a:spcAft>
                <a:spcPts val="0"/>
              </a:spcAft>
              <a:buClr>
                <a:srgbClr val="F3F3F3"/>
              </a:buClr>
              <a:buSzPts val="2800"/>
              <a:buFont typeface="Spartan Thin"/>
              <a:buNone/>
              <a:defRPr sz="2800" b="0" i="0" u="none" strike="noStrike" cap="none">
                <a:solidFill>
                  <a:srgbClr val="F3F3F3"/>
                </a:solidFill>
                <a:latin typeface="Spartan Thin"/>
                <a:ea typeface="Spartan Thin"/>
                <a:cs typeface="Spartan Thin"/>
                <a:sym typeface="Spartan Thin"/>
              </a:defRPr>
            </a:lvl8pPr>
            <a:lvl9pPr marL="4114800" marR="0" lvl="8" indent="-317500" algn="ctr" rtl="0">
              <a:lnSpc>
                <a:spcPct val="100000"/>
              </a:lnSpc>
              <a:spcBef>
                <a:spcPts val="0"/>
              </a:spcBef>
              <a:spcAft>
                <a:spcPts val="0"/>
              </a:spcAft>
              <a:buClr>
                <a:srgbClr val="F3F3F3"/>
              </a:buClr>
              <a:buSzPts val="2800"/>
              <a:buFont typeface="Spartan Thin"/>
              <a:buNone/>
              <a:defRPr sz="2800" b="0" i="0" u="none" strike="noStrike" cap="none">
                <a:solidFill>
                  <a:srgbClr val="F3F3F3"/>
                </a:solidFill>
                <a:latin typeface="Spartan Thin"/>
                <a:ea typeface="Spartan Thin"/>
                <a:cs typeface="Spartan Thin"/>
                <a:sym typeface="Spartan Thin"/>
              </a:defRPr>
            </a:lvl9pPr>
          </a:lstStyle>
          <a:p>
            <a:pPr marL="152400" indent="0" algn="l">
              <a:buSzPts val="1200"/>
            </a:pPr>
            <a:r>
              <a:rPr lang="es-ES" sz="1800" b="1" dirty="0"/>
              <a:t>VELAS JAPONESAS</a:t>
            </a:r>
          </a:p>
          <a:p>
            <a:pPr marL="152400" indent="0" algn="l">
              <a:buSzPts val="1200"/>
            </a:pPr>
            <a:endParaRPr lang="es-ES" sz="1800" dirty="0"/>
          </a:p>
          <a:p>
            <a:pPr indent="-304800" algn="l">
              <a:buSzPts val="1200"/>
              <a:buFont typeface="Spartan Thin"/>
              <a:buChar char="⯀"/>
            </a:pPr>
            <a:r>
              <a:rPr lang="es-ES" sz="1800" dirty="0"/>
              <a:t>Útiles para describir cambios del precio a través del tiempo</a:t>
            </a:r>
          </a:p>
          <a:p>
            <a:pPr indent="-304800" algn="l">
              <a:buSzPts val="1200"/>
              <a:buFont typeface="Spartan Thin"/>
              <a:buChar char="⯀"/>
            </a:pPr>
            <a:endParaRPr lang="es-ES" sz="1800" dirty="0"/>
          </a:p>
          <a:p>
            <a:pPr indent="-304800" algn="l">
              <a:buSzPts val="1200"/>
              <a:buFont typeface="Spartan Thin"/>
              <a:buChar char="⯀"/>
            </a:pPr>
            <a:r>
              <a:rPr lang="es-ES" sz="1800" dirty="0"/>
              <a:t>Caracterizadas por:</a:t>
            </a:r>
          </a:p>
          <a:p>
            <a:pPr marL="914400" indent="-304800" algn="l">
              <a:buSzPts val="1200"/>
              <a:buFont typeface="Spartan Thin"/>
              <a:buChar char="⯀"/>
            </a:pPr>
            <a:r>
              <a:rPr lang="es-ES" sz="1800" dirty="0"/>
              <a:t>Máximo</a:t>
            </a:r>
          </a:p>
          <a:p>
            <a:pPr marL="914400" indent="-304800" algn="l">
              <a:buSzPts val="1200"/>
              <a:buFont typeface="Spartan Thin"/>
              <a:buChar char="⯀"/>
            </a:pPr>
            <a:r>
              <a:rPr lang="es-ES" sz="1800" dirty="0"/>
              <a:t>Mínimo</a:t>
            </a:r>
          </a:p>
          <a:p>
            <a:pPr marL="914400" indent="-304800" algn="l">
              <a:buSzPts val="1200"/>
              <a:buFont typeface="Spartan Thin"/>
              <a:buChar char="⯀"/>
            </a:pPr>
            <a:r>
              <a:rPr lang="es-ES" sz="1800" dirty="0"/>
              <a:t>Apertura</a:t>
            </a:r>
          </a:p>
          <a:p>
            <a:pPr marL="914400" indent="-304800" algn="l">
              <a:buSzPts val="1200"/>
              <a:buFont typeface="Spartan Thin"/>
              <a:buChar char="⯀"/>
            </a:pPr>
            <a:r>
              <a:rPr lang="es-ES" sz="1800" dirty="0"/>
              <a:t>Cierre</a:t>
            </a:r>
          </a:p>
          <a:p>
            <a:pPr marL="0" indent="0" algn="l"/>
            <a:endParaRPr lang="es-ES" dirty="0"/>
          </a:p>
        </p:txBody>
      </p:sp>
    </p:spTree>
    <p:extLst>
      <p:ext uri="{BB962C8B-B14F-4D97-AF65-F5344CB8AC3E}">
        <p14:creationId xmlns:p14="http://schemas.microsoft.com/office/powerpoint/2010/main" val="24445921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0"/>
        <p:cNvGrpSpPr/>
        <p:nvPr/>
      </p:nvGrpSpPr>
      <p:grpSpPr>
        <a:xfrm>
          <a:off x="0" y="0"/>
          <a:ext cx="0" cy="0"/>
          <a:chOff x="0" y="0"/>
          <a:chExt cx="0" cy="0"/>
        </a:xfrm>
      </p:grpSpPr>
      <p:sp>
        <p:nvSpPr>
          <p:cNvPr id="611" name="Google Shape;611;p43"/>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WTI Crude Oil Prices</a:t>
            </a:r>
            <a:endParaRPr b="0">
              <a:solidFill>
                <a:schemeClr val="dk1"/>
              </a:solidFill>
            </a:endParaRPr>
          </a:p>
        </p:txBody>
      </p:sp>
      <p:sp>
        <p:nvSpPr>
          <p:cNvPr id="612" name="Google Shape;612;p43"/>
          <p:cNvSpPr txBox="1"/>
          <p:nvPr/>
        </p:nvSpPr>
        <p:spPr>
          <a:xfrm>
            <a:off x="713186" y="3036602"/>
            <a:ext cx="1998600" cy="549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Bebas Neue"/>
                <a:ea typeface="Bebas Neue"/>
                <a:cs typeface="Bebas Neue"/>
                <a:sym typeface="Bebas Neue"/>
              </a:rPr>
              <a:t>Jan 06, 2020</a:t>
            </a:r>
            <a:endParaRPr sz="1800">
              <a:solidFill>
                <a:schemeClr val="lt1"/>
              </a:solidFill>
              <a:latin typeface="Bebas Neue"/>
              <a:ea typeface="Bebas Neue"/>
              <a:cs typeface="Bebas Neue"/>
              <a:sym typeface="Bebas Neue"/>
            </a:endParaRPr>
          </a:p>
        </p:txBody>
      </p:sp>
      <p:sp>
        <p:nvSpPr>
          <p:cNvPr id="613" name="Google Shape;613;p43"/>
          <p:cNvSpPr txBox="1"/>
          <p:nvPr/>
        </p:nvSpPr>
        <p:spPr>
          <a:xfrm>
            <a:off x="713186" y="1867025"/>
            <a:ext cx="1998600" cy="68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FFFFFF"/>
                </a:solidFill>
                <a:latin typeface="Bebas Neue"/>
                <a:ea typeface="Bebas Neue"/>
                <a:cs typeface="Bebas Neue"/>
                <a:sym typeface="Bebas Neue"/>
              </a:rPr>
              <a:t>$63.27</a:t>
            </a:r>
            <a:endParaRPr sz="3600">
              <a:solidFill>
                <a:srgbClr val="FFFFFF"/>
              </a:solidFill>
              <a:latin typeface="Bebas Neue"/>
              <a:ea typeface="Bebas Neue"/>
              <a:cs typeface="Bebas Neue"/>
              <a:sym typeface="Bebas Neue"/>
            </a:endParaRPr>
          </a:p>
        </p:txBody>
      </p:sp>
      <p:sp>
        <p:nvSpPr>
          <p:cNvPr id="614" name="Google Shape;614;p43"/>
          <p:cNvSpPr txBox="1"/>
          <p:nvPr/>
        </p:nvSpPr>
        <p:spPr>
          <a:xfrm>
            <a:off x="3572700" y="3036602"/>
            <a:ext cx="1998600" cy="549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Bebas Neue"/>
                <a:ea typeface="Bebas Neue"/>
                <a:cs typeface="Bebas Neue"/>
                <a:sym typeface="Bebas Neue"/>
              </a:rPr>
              <a:t>Jan 21, 2020</a:t>
            </a:r>
            <a:endParaRPr sz="1800">
              <a:solidFill>
                <a:schemeClr val="lt1"/>
              </a:solidFill>
              <a:latin typeface="Bebas Neue"/>
              <a:ea typeface="Bebas Neue"/>
              <a:cs typeface="Bebas Neue"/>
              <a:sym typeface="Bebas Neue"/>
            </a:endParaRPr>
          </a:p>
        </p:txBody>
      </p:sp>
      <p:sp>
        <p:nvSpPr>
          <p:cNvPr id="615" name="Google Shape;615;p43"/>
          <p:cNvSpPr txBox="1"/>
          <p:nvPr/>
        </p:nvSpPr>
        <p:spPr>
          <a:xfrm>
            <a:off x="6432214" y="3036602"/>
            <a:ext cx="1998600" cy="549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Bebas Neue"/>
                <a:ea typeface="Bebas Neue"/>
                <a:cs typeface="Bebas Neue"/>
                <a:sym typeface="Bebas Neue"/>
              </a:rPr>
              <a:t>Feb 04, 2020</a:t>
            </a:r>
            <a:endParaRPr sz="1800">
              <a:solidFill>
                <a:schemeClr val="lt1"/>
              </a:solidFill>
              <a:latin typeface="Bebas Neue"/>
              <a:ea typeface="Bebas Neue"/>
              <a:cs typeface="Bebas Neue"/>
              <a:sym typeface="Bebas Neue"/>
            </a:endParaRPr>
          </a:p>
        </p:txBody>
      </p:sp>
      <p:sp>
        <p:nvSpPr>
          <p:cNvPr id="616" name="Google Shape;616;p43"/>
          <p:cNvSpPr txBox="1"/>
          <p:nvPr/>
        </p:nvSpPr>
        <p:spPr>
          <a:xfrm>
            <a:off x="3572700" y="1867025"/>
            <a:ext cx="1998600" cy="68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FFFFFF"/>
                </a:solidFill>
                <a:latin typeface="Bebas Neue"/>
                <a:ea typeface="Bebas Neue"/>
                <a:cs typeface="Bebas Neue"/>
                <a:sym typeface="Bebas Neue"/>
              </a:rPr>
              <a:t>$58.37</a:t>
            </a:r>
            <a:endParaRPr sz="3600">
              <a:solidFill>
                <a:srgbClr val="FFFFFF"/>
              </a:solidFill>
              <a:latin typeface="Bebas Neue"/>
              <a:ea typeface="Bebas Neue"/>
              <a:cs typeface="Bebas Neue"/>
              <a:sym typeface="Bebas Neue"/>
            </a:endParaRPr>
          </a:p>
        </p:txBody>
      </p:sp>
      <p:sp>
        <p:nvSpPr>
          <p:cNvPr id="617" name="Google Shape;617;p43"/>
          <p:cNvSpPr txBox="1"/>
          <p:nvPr/>
        </p:nvSpPr>
        <p:spPr>
          <a:xfrm>
            <a:off x="6432214" y="1867025"/>
            <a:ext cx="1998600" cy="68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FFFFFF"/>
                </a:solidFill>
                <a:latin typeface="Bebas Neue"/>
                <a:ea typeface="Bebas Neue"/>
                <a:cs typeface="Bebas Neue"/>
                <a:sym typeface="Bebas Neue"/>
              </a:rPr>
              <a:t>$49.61</a:t>
            </a:r>
            <a:endParaRPr sz="3600">
              <a:solidFill>
                <a:srgbClr val="FFFFFF"/>
              </a:solidFill>
              <a:latin typeface="Bebas Neue"/>
              <a:ea typeface="Bebas Neue"/>
              <a:cs typeface="Bebas Neue"/>
              <a:sym typeface="Bebas Neue"/>
            </a:endParaRPr>
          </a:p>
        </p:txBody>
      </p:sp>
      <p:sp>
        <p:nvSpPr>
          <p:cNvPr id="618" name="Google Shape;618;p43"/>
          <p:cNvSpPr/>
          <p:nvPr/>
        </p:nvSpPr>
        <p:spPr>
          <a:xfrm>
            <a:off x="1601786" y="2598225"/>
            <a:ext cx="221400" cy="2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4461300" y="2598225"/>
            <a:ext cx="221400" cy="2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7320814" y="2598225"/>
            <a:ext cx="221400" cy="2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1" name="Google Shape;621;p43"/>
          <p:cNvCxnSpPr>
            <a:stCxn id="612" idx="3"/>
            <a:endCxn id="614" idx="1"/>
          </p:cNvCxnSpPr>
          <p:nvPr/>
        </p:nvCxnSpPr>
        <p:spPr>
          <a:xfrm>
            <a:off x="2711786" y="3311102"/>
            <a:ext cx="861000" cy="0"/>
          </a:xfrm>
          <a:prstGeom prst="straightConnector1">
            <a:avLst/>
          </a:prstGeom>
          <a:noFill/>
          <a:ln w="19050" cap="flat" cmpd="sng">
            <a:solidFill>
              <a:schemeClr val="dk1"/>
            </a:solidFill>
            <a:prstDash val="solid"/>
            <a:round/>
            <a:headEnd type="none" w="med" len="med"/>
            <a:tailEnd type="none" w="med" len="med"/>
          </a:ln>
        </p:spPr>
      </p:cxnSp>
      <p:cxnSp>
        <p:nvCxnSpPr>
          <p:cNvPr id="622" name="Google Shape;622;p43"/>
          <p:cNvCxnSpPr>
            <a:stCxn id="614" idx="3"/>
            <a:endCxn id="615" idx="1"/>
          </p:cNvCxnSpPr>
          <p:nvPr/>
        </p:nvCxnSpPr>
        <p:spPr>
          <a:xfrm>
            <a:off x="5571300" y="3311102"/>
            <a:ext cx="861000" cy="0"/>
          </a:xfrm>
          <a:prstGeom prst="straightConnector1">
            <a:avLst/>
          </a:prstGeom>
          <a:noFill/>
          <a:ln w="19050" cap="flat" cmpd="sng">
            <a:solidFill>
              <a:schemeClr val="dk1"/>
            </a:solidFill>
            <a:prstDash val="solid"/>
            <a:round/>
            <a:headEnd type="none" w="med" len="med"/>
            <a:tailEnd type="none" w="med" len="med"/>
          </a:ln>
        </p:spPr>
      </p:cxnSp>
      <p:cxnSp>
        <p:nvCxnSpPr>
          <p:cNvPr id="623" name="Google Shape;623;p43"/>
          <p:cNvCxnSpPr>
            <a:stCxn id="615" idx="3"/>
          </p:cNvCxnSpPr>
          <p:nvPr/>
        </p:nvCxnSpPr>
        <p:spPr>
          <a:xfrm>
            <a:off x="8430814" y="3311102"/>
            <a:ext cx="7812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27"/>
        <p:cNvGrpSpPr/>
        <p:nvPr/>
      </p:nvGrpSpPr>
      <p:grpSpPr>
        <a:xfrm>
          <a:off x="0" y="0"/>
          <a:ext cx="0" cy="0"/>
          <a:chOff x="0" y="0"/>
          <a:chExt cx="0" cy="0"/>
        </a:xfrm>
      </p:grpSpPr>
      <p:sp>
        <p:nvSpPr>
          <p:cNvPr id="628" name="Google Shape;628;p44"/>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WTI Crude Oil Prices</a:t>
            </a:r>
            <a:endParaRPr b="0">
              <a:solidFill>
                <a:schemeClr val="dk1"/>
              </a:solidFill>
            </a:endParaRPr>
          </a:p>
        </p:txBody>
      </p:sp>
      <p:sp>
        <p:nvSpPr>
          <p:cNvPr id="629" name="Google Shape;629;p44"/>
          <p:cNvSpPr txBox="1"/>
          <p:nvPr/>
        </p:nvSpPr>
        <p:spPr>
          <a:xfrm flipH="1">
            <a:off x="6405505" y="3036465"/>
            <a:ext cx="2025300" cy="549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Bebas Neue"/>
                <a:ea typeface="Bebas Neue"/>
                <a:cs typeface="Bebas Neue"/>
                <a:sym typeface="Bebas Neue"/>
              </a:rPr>
              <a:t>Mar 18, 2020</a:t>
            </a:r>
            <a:endParaRPr sz="1800">
              <a:solidFill>
                <a:schemeClr val="lt1"/>
              </a:solidFill>
              <a:latin typeface="Bebas Neue"/>
              <a:ea typeface="Bebas Neue"/>
              <a:cs typeface="Bebas Neue"/>
              <a:sym typeface="Bebas Neue"/>
            </a:endParaRPr>
          </a:p>
        </p:txBody>
      </p:sp>
      <p:sp>
        <p:nvSpPr>
          <p:cNvPr id="630" name="Google Shape;630;p44"/>
          <p:cNvSpPr txBox="1"/>
          <p:nvPr/>
        </p:nvSpPr>
        <p:spPr>
          <a:xfrm flipH="1">
            <a:off x="6405505" y="1867025"/>
            <a:ext cx="2025300" cy="68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FFFFFF"/>
                </a:solidFill>
                <a:latin typeface="Bebas Neue"/>
                <a:ea typeface="Bebas Neue"/>
                <a:cs typeface="Bebas Neue"/>
                <a:sym typeface="Bebas Neue"/>
              </a:rPr>
              <a:t>$20.55</a:t>
            </a:r>
            <a:endParaRPr sz="3600">
              <a:solidFill>
                <a:srgbClr val="FFFFFF"/>
              </a:solidFill>
              <a:latin typeface="Bebas Neue"/>
              <a:ea typeface="Bebas Neue"/>
              <a:cs typeface="Bebas Neue"/>
              <a:sym typeface="Bebas Neue"/>
            </a:endParaRPr>
          </a:p>
        </p:txBody>
      </p:sp>
      <p:sp>
        <p:nvSpPr>
          <p:cNvPr id="631" name="Google Shape;631;p44"/>
          <p:cNvSpPr txBox="1"/>
          <p:nvPr/>
        </p:nvSpPr>
        <p:spPr>
          <a:xfrm flipH="1">
            <a:off x="3559381" y="3036465"/>
            <a:ext cx="2025300" cy="549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Bebas Neue"/>
                <a:ea typeface="Bebas Neue"/>
                <a:cs typeface="Bebas Neue"/>
                <a:sym typeface="Bebas Neue"/>
              </a:rPr>
              <a:t>Mar 09, 2020</a:t>
            </a:r>
            <a:endParaRPr sz="1800">
              <a:solidFill>
                <a:schemeClr val="lt1"/>
              </a:solidFill>
              <a:latin typeface="Bebas Neue"/>
              <a:ea typeface="Bebas Neue"/>
              <a:cs typeface="Bebas Neue"/>
              <a:sym typeface="Bebas Neue"/>
            </a:endParaRPr>
          </a:p>
        </p:txBody>
      </p:sp>
      <p:sp>
        <p:nvSpPr>
          <p:cNvPr id="632" name="Google Shape;632;p44"/>
          <p:cNvSpPr txBox="1"/>
          <p:nvPr/>
        </p:nvSpPr>
        <p:spPr>
          <a:xfrm flipH="1">
            <a:off x="713195" y="3036465"/>
            <a:ext cx="2025300" cy="549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Bebas Neue"/>
                <a:ea typeface="Bebas Neue"/>
                <a:cs typeface="Bebas Neue"/>
                <a:sym typeface="Bebas Neue"/>
              </a:rPr>
              <a:t>Feb 28, 2020</a:t>
            </a:r>
            <a:endParaRPr sz="1800">
              <a:solidFill>
                <a:schemeClr val="lt1"/>
              </a:solidFill>
              <a:latin typeface="Bebas Neue"/>
              <a:ea typeface="Bebas Neue"/>
              <a:cs typeface="Bebas Neue"/>
              <a:sym typeface="Bebas Neue"/>
            </a:endParaRPr>
          </a:p>
        </p:txBody>
      </p:sp>
      <p:sp>
        <p:nvSpPr>
          <p:cNvPr id="633" name="Google Shape;633;p44"/>
          <p:cNvSpPr txBox="1"/>
          <p:nvPr/>
        </p:nvSpPr>
        <p:spPr>
          <a:xfrm flipH="1">
            <a:off x="3559381" y="1867025"/>
            <a:ext cx="2025300" cy="68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FFFFFF"/>
                </a:solidFill>
                <a:latin typeface="Bebas Neue"/>
                <a:ea typeface="Bebas Neue"/>
                <a:cs typeface="Bebas Neue"/>
                <a:sym typeface="Bebas Neue"/>
              </a:rPr>
              <a:t>$31.13</a:t>
            </a:r>
            <a:endParaRPr sz="3600">
              <a:solidFill>
                <a:srgbClr val="FFFFFF"/>
              </a:solidFill>
              <a:latin typeface="Bebas Neue"/>
              <a:ea typeface="Bebas Neue"/>
              <a:cs typeface="Bebas Neue"/>
              <a:sym typeface="Bebas Neue"/>
            </a:endParaRPr>
          </a:p>
        </p:txBody>
      </p:sp>
      <p:sp>
        <p:nvSpPr>
          <p:cNvPr id="634" name="Google Shape;634;p44"/>
          <p:cNvSpPr txBox="1"/>
          <p:nvPr/>
        </p:nvSpPr>
        <p:spPr>
          <a:xfrm flipH="1">
            <a:off x="713195" y="1867025"/>
            <a:ext cx="2025300" cy="68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FFFFFF"/>
                </a:solidFill>
                <a:latin typeface="Bebas Neue"/>
                <a:ea typeface="Bebas Neue"/>
                <a:cs typeface="Bebas Neue"/>
                <a:sym typeface="Bebas Neue"/>
              </a:rPr>
              <a:t>$44.76</a:t>
            </a:r>
            <a:endParaRPr sz="3600">
              <a:solidFill>
                <a:srgbClr val="FFFFFF"/>
              </a:solidFill>
              <a:latin typeface="Bebas Neue"/>
              <a:ea typeface="Bebas Neue"/>
              <a:cs typeface="Bebas Neue"/>
              <a:sym typeface="Bebas Neue"/>
            </a:endParaRPr>
          </a:p>
        </p:txBody>
      </p:sp>
      <p:sp>
        <p:nvSpPr>
          <p:cNvPr id="635" name="Google Shape;635;p44"/>
          <p:cNvSpPr/>
          <p:nvPr/>
        </p:nvSpPr>
        <p:spPr>
          <a:xfrm>
            <a:off x="1615156" y="2598225"/>
            <a:ext cx="221400" cy="2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4"/>
          <p:cNvSpPr/>
          <p:nvPr/>
        </p:nvSpPr>
        <p:spPr>
          <a:xfrm>
            <a:off x="4461613" y="2598225"/>
            <a:ext cx="221400" cy="2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4"/>
          <p:cNvSpPr/>
          <p:nvPr/>
        </p:nvSpPr>
        <p:spPr>
          <a:xfrm>
            <a:off x="7308006" y="2598225"/>
            <a:ext cx="221400" cy="2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8" name="Google Shape;638;p44"/>
          <p:cNvCxnSpPr>
            <a:stCxn id="632" idx="3"/>
          </p:cNvCxnSpPr>
          <p:nvPr/>
        </p:nvCxnSpPr>
        <p:spPr>
          <a:xfrm rot="10800000">
            <a:off x="-366205" y="3310965"/>
            <a:ext cx="1079400" cy="0"/>
          </a:xfrm>
          <a:prstGeom prst="straightConnector1">
            <a:avLst/>
          </a:prstGeom>
          <a:noFill/>
          <a:ln w="19050" cap="flat" cmpd="sng">
            <a:solidFill>
              <a:schemeClr val="dk1"/>
            </a:solidFill>
            <a:prstDash val="solid"/>
            <a:round/>
            <a:headEnd type="none" w="med" len="med"/>
            <a:tailEnd type="none" w="med" len="med"/>
          </a:ln>
        </p:spPr>
      </p:cxnSp>
      <p:cxnSp>
        <p:nvCxnSpPr>
          <p:cNvPr id="639" name="Google Shape;639;p44"/>
          <p:cNvCxnSpPr>
            <a:stCxn id="632" idx="1"/>
            <a:endCxn id="631" idx="3"/>
          </p:cNvCxnSpPr>
          <p:nvPr/>
        </p:nvCxnSpPr>
        <p:spPr>
          <a:xfrm>
            <a:off x="2738495" y="3310965"/>
            <a:ext cx="820800" cy="0"/>
          </a:xfrm>
          <a:prstGeom prst="straightConnector1">
            <a:avLst/>
          </a:prstGeom>
          <a:noFill/>
          <a:ln w="19050" cap="flat" cmpd="sng">
            <a:solidFill>
              <a:schemeClr val="dk1"/>
            </a:solidFill>
            <a:prstDash val="solid"/>
            <a:round/>
            <a:headEnd type="none" w="med" len="med"/>
            <a:tailEnd type="none" w="med" len="med"/>
          </a:ln>
        </p:spPr>
      </p:cxnSp>
      <p:cxnSp>
        <p:nvCxnSpPr>
          <p:cNvPr id="640" name="Google Shape;640;p44"/>
          <p:cNvCxnSpPr>
            <a:stCxn id="631" idx="1"/>
            <a:endCxn id="629" idx="3"/>
          </p:cNvCxnSpPr>
          <p:nvPr/>
        </p:nvCxnSpPr>
        <p:spPr>
          <a:xfrm>
            <a:off x="5584681" y="3310965"/>
            <a:ext cx="8208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44"/>
        <p:cNvGrpSpPr/>
        <p:nvPr/>
      </p:nvGrpSpPr>
      <p:grpSpPr>
        <a:xfrm>
          <a:off x="0" y="0"/>
          <a:ext cx="0" cy="0"/>
          <a:chOff x="0" y="0"/>
          <a:chExt cx="0" cy="0"/>
        </a:xfrm>
      </p:grpSpPr>
      <p:pic>
        <p:nvPicPr>
          <p:cNvPr id="645" name="Google Shape;645;p45"/>
          <p:cNvPicPr preferRelativeResize="0"/>
          <p:nvPr/>
        </p:nvPicPr>
        <p:blipFill rotWithShape="1">
          <a:blip r:embed="rId3">
            <a:alphaModFix/>
          </a:blip>
          <a:srcRect t="3183" b="3192"/>
          <a:stretch/>
        </p:blipFill>
        <p:spPr>
          <a:xfrm>
            <a:off x="713225" y="539500"/>
            <a:ext cx="7717675" cy="4064499"/>
          </a:xfrm>
          <a:prstGeom prst="rect">
            <a:avLst/>
          </a:prstGeom>
          <a:noFill/>
          <a:ln>
            <a:noFill/>
          </a:ln>
        </p:spPr>
      </p:pic>
      <p:sp>
        <p:nvSpPr>
          <p:cNvPr id="646" name="Google Shape;646;p45"/>
          <p:cNvSpPr/>
          <p:nvPr/>
        </p:nvSpPr>
        <p:spPr>
          <a:xfrm flipH="1">
            <a:off x="4224138" y="539500"/>
            <a:ext cx="695700" cy="69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txBox="1">
            <a:spLocks noGrp="1"/>
          </p:cNvSpPr>
          <p:nvPr>
            <p:ph type="title"/>
          </p:nvPr>
        </p:nvSpPr>
        <p:spPr>
          <a:xfrm>
            <a:off x="1972825" y="1739075"/>
            <a:ext cx="5198400" cy="1665000"/>
          </a:xfrm>
          <a:prstGeom prst="rect">
            <a:avLst/>
          </a:prstGeom>
        </p:spPr>
        <p:txBody>
          <a:bodyPr spcFirstLastPara="1" wrap="square" lIns="91425" tIns="182875" rIns="91425" bIns="91425" anchor="ctr" anchorCtr="0">
            <a:noAutofit/>
          </a:bodyPr>
          <a:lstStyle/>
          <a:p>
            <a:pPr marL="0" lvl="0" indent="0" algn="ctr" rtl="0">
              <a:spcBef>
                <a:spcPts val="0"/>
              </a:spcBef>
              <a:spcAft>
                <a:spcPts val="0"/>
              </a:spcAft>
              <a:buNone/>
            </a:pPr>
            <a:r>
              <a:rPr lang="en"/>
              <a:t>WE ARE VERY CLOSE TO A NEW GLOBAL RECESSION</a:t>
            </a:r>
            <a:endParaRPr/>
          </a:p>
        </p:txBody>
      </p:sp>
      <p:sp>
        <p:nvSpPr>
          <p:cNvPr id="648" name="Google Shape;648;p45"/>
          <p:cNvSpPr/>
          <p:nvPr/>
        </p:nvSpPr>
        <p:spPr>
          <a:xfrm flipH="1">
            <a:off x="4224138" y="3908150"/>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2"/>
        <p:cNvGrpSpPr/>
        <p:nvPr/>
      </p:nvGrpSpPr>
      <p:grpSpPr>
        <a:xfrm>
          <a:off x="0" y="0"/>
          <a:ext cx="0" cy="0"/>
          <a:chOff x="0" y="0"/>
          <a:chExt cx="0" cy="0"/>
        </a:xfrm>
      </p:grpSpPr>
      <p:sp>
        <p:nvSpPr>
          <p:cNvPr id="653" name="Google Shape;653;p46"/>
          <p:cNvSpPr txBox="1">
            <a:spLocks noGrp="1"/>
          </p:cNvSpPr>
          <p:nvPr>
            <p:ph type="title" idx="4294967295"/>
          </p:nvPr>
        </p:nvSpPr>
        <p:spPr>
          <a:xfrm>
            <a:off x="714450" y="1076300"/>
            <a:ext cx="7715100" cy="3444600"/>
          </a:xfrm>
          <a:prstGeom prst="rect">
            <a:avLst/>
          </a:prstGeom>
          <a:solidFill>
            <a:schemeClr val="lt2"/>
          </a:solidFill>
        </p:spPr>
        <p:txBody>
          <a:bodyPr spcFirstLastPara="1" wrap="square" lIns="548625" tIns="457200" rIns="548625" bIns="274300" anchor="ctr" anchorCtr="0">
            <a:noAutofit/>
          </a:bodyPr>
          <a:lstStyle/>
          <a:p>
            <a:pPr marL="457200" lvl="0" indent="-317500" algn="l" rtl="0">
              <a:lnSpc>
                <a:spcPct val="115000"/>
              </a:lnSpc>
              <a:spcBef>
                <a:spcPts val="0"/>
              </a:spcBef>
              <a:spcAft>
                <a:spcPts val="0"/>
              </a:spcAft>
              <a:buClr>
                <a:schemeClr val="dk1"/>
              </a:buClr>
              <a:buSzPts val="1400"/>
              <a:buFont typeface="Spartan"/>
              <a:buChar char="●"/>
            </a:pPr>
            <a:r>
              <a:rPr lang="en" sz="1400" dirty="0">
                <a:solidFill>
                  <a:schemeClr val="dk1"/>
                </a:solidFill>
                <a:latin typeface="Spartan"/>
                <a:ea typeface="Spartan"/>
                <a:cs typeface="Spartan"/>
                <a:sym typeface="Spartan"/>
              </a:rPr>
              <a:t>Telecommuting has become the norm for most companies</a:t>
            </a:r>
            <a:endParaRPr sz="1400" dirty="0">
              <a:solidFill>
                <a:schemeClr val="dk1"/>
              </a:solidFill>
              <a:latin typeface="Spartan"/>
              <a:ea typeface="Spartan"/>
              <a:cs typeface="Spartan"/>
              <a:sym typeface="Spartan"/>
            </a:endParaRPr>
          </a:p>
          <a:p>
            <a:pPr marL="457200" lvl="0" indent="-317500" algn="l" rtl="0">
              <a:lnSpc>
                <a:spcPct val="115000"/>
              </a:lnSpc>
              <a:spcBef>
                <a:spcPts val="0"/>
              </a:spcBef>
              <a:spcAft>
                <a:spcPts val="0"/>
              </a:spcAft>
              <a:buClr>
                <a:schemeClr val="dk1"/>
              </a:buClr>
              <a:buSzPts val="1400"/>
              <a:buFont typeface="Spartan"/>
              <a:buChar char="●"/>
            </a:pPr>
            <a:r>
              <a:rPr lang="en" sz="1400" dirty="0">
                <a:solidFill>
                  <a:schemeClr val="dk1"/>
                </a:solidFill>
                <a:latin typeface="Spartan"/>
                <a:ea typeface="Spartan"/>
                <a:cs typeface="Spartan"/>
                <a:sym typeface="Spartan"/>
              </a:rPr>
              <a:t>Some distilleries are using alcohol for making hand sanitizers</a:t>
            </a:r>
            <a:endParaRPr sz="1400" dirty="0">
              <a:solidFill>
                <a:schemeClr val="dk1"/>
              </a:solidFill>
              <a:latin typeface="Spartan"/>
              <a:ea typeface="Spartan"/>
              <a:cs typeface="Spartan"/>
              <a:sym typeface="Spartan"/>
            </a:endParaRPr>
          </a:p>
          <a:p>
            <a:pPr marL="457200" lvl="0" indent="-317500" algn="l" rtl="0">
              <a:lnSpc>
                <a:spcPct val="115000"/>
              </a:lnSpc>
              <a:spcBef>
                <a:spcPts val="0"/>
              </a:spcBef>
              <a:spcAft>
                <a:spcPts val="0"/>
              </a:spcAft>
              <a:buClr>
                <a:schemeClr val="dk1"/>
              </a:buClr>
              <a:buSzPts val="1400"/>
              <a:buFont typeface="Spartan"/>
              <a:buChar char="●"/>
            </a:pPr>
            <a:r>
              <a:rPr lang="en" sz="1400" dirty="0">
                <a:solidFill>
                  <a:schemeClr val="dk1"/>
                </a:solidFill>
                <a:latin typeface="Spartan"/>
                <a:ea typeface="Spartan"/>
                <a:cs typeface="Spartan"/>
                <a:sym typeface="Spartan"/>
              </a:rPr>
              <a:t>Some clothing companies have switched to manufacturing face masks in order to ease local or national face mask shortage</a:t>
            </a:r>
            <a:endParaRPr sz="1400" dirty="0">
              <a:solidFill>
                <a:schemeClr val="dk1"/>
              </a:solidFill>
              <a:latin typeface="Spartan"/>
              <a:ea typeface="Spartan"/>
              <a:cs typeface="Spartan"/>
              <a:sym typeface="Spartan"/>
            </a:endParaRPr>
          </a:p>
          <a:p>
            <a:pPr marL="457200" lvl="0" indent="-317500" algn="l" rtl="0">
              <a:lnSpc>
                <a:spcPct val="115000"/>
              </a:lnSpc>
              <a:spcBef>
                <a:spcPts val="0"/>
              </a:spcBef>
              <a:spcAft>
                <a:spcPts val="0"/>
              </a:spcAft>
              <a:buClr>
                <a:schemeClr val="dk1"/>
              </a:buClr>
              <a:buSzPts val="1400"/>
              <a:buFont typeface="Spartan"/>
              <a:buChar char="●"/>
            </a:pPr>
            <a:r>
              <a:rPr lang="en" sz="1400" dirty="0">
                <a:solidFill>
                  <a:schemeClr val="dk1"/>
                </a:solidFill>
                <a:latin typeface="Spartan"/>
                <a:ea typeface="Spartan"/>
                <a:cs typeface="Spartan"/>
                <a:sym typeface="Spartan"/>
              </a:rPr>
              <a:t>Many markets aren’t being able to sell all the fish because their main customers (restaurants) don’t need them, as they’re closed</a:t>
            </a:r>
            <a:endParaRPr sz="1400" dirty="0">
              <a:solidFill>
                <a:schemeClr val="dk1"/>
              </a:solidFill>
              <a:latin typeface="Spartan"/>
              <a:ea typeface="Spartan"/>
              <a:cs typeface="Spartan"/>
              <a:sym typeface="Spartan"/>
            </a:endParaRPr>
          </a:p>
          <a:p>
            <a:pPr marL="457200" lvl="0" indent="-317500" algn="l" rtl="0">
              <a:lnSpc>
                <a:spcPct val="115000"/>
              </a:lnSpc>
              <a:spcBef>
                <a:spcPts val="0"/>
              </a:spcBef>
              <a:spcAft>
                <a:spcPts val="0"/>
              </a:spcAft>
              <a:buClr>
                <a:schemeClr val="dk1"/>
              </a:buClr>
              <a:buSzPts val="1400"/>
              <a:buFont typeface="Spartan"/>
              <a:buChar char="●"/>
            </a:pPr>
            <a:r>
              <a:rPr lang="en" sz="1400" dirty="0">
                <a:solidFill>
                  <a:schemeClr val="dk1"/>
                </a:solidFill>
                <a:latin typeface="Spartan"/>
                <a:ea typeface="Spartan"/>
                <a:cs typeface="Spartan"/>
                <a:sym typeface="Spartan"/>
              </a:rPr>
              <a:t>Hotel owners are offering their rooms to hospitals as additional rooms for infected people with COVID-19</a:t>
            </a:r>
            <a:endParaRPr sz="1400" dirty="0">
              <a:solidFill>
                <a:schemeClr val="dk1"/>
              </a:solidFill>
              <a:latin typeface="Spartan"/>
              <a:ea typeface="Spartan"/>
              <a:cs typeface="Spartan"/>
              <a:sym typeface="Spartan"/>
            </a:endParaRPr>
          </a:p>
          <a:p>
            <a:pPr marL="457200" lvl="0" indent="-317500" algn="l" rtl="0">
              <a:lnSpc>
                <a:spcPct val="115000"/>
              </a:lnSpc>
              <a:spcBef>
                <a:spcPts val="0"/>
              </a:spcBef>
              <a:spcAft>
                <a:spcPts val="0"/>
              </a:spcAft>
              <a:buClr>
                <a:schemeClr val="dk1"/>
              </a:buClr>
              <a:buSzPts val="1400"/>
              <a:buFont typeface="Spartan"/>
              <a:buChar char="●"/>
            </a:pPr>
            <a:r>
              <a:rPr lang="en" sz="1400" dirty="0">
                <a:solidFill>
                  <a:schemeClr val="dk1"/>
                </a:solidFill>
                <a:latin typeface="Spartan"/>
                <a:ea typeface="Spartan"/>
                <a:cs typeface="Spartan"/>
                <a:sym typeface="Spartan"/>
              </a:rPr>
              <a:t>Streaming platforms have decided to slightly decrease their video quality in response to an increased demand (due to home isolation) to ensure that videos can play properly</a:t>
            </a:r>
            <a:endParaRPr sz="3600" dirty="0">
              <a:solidFill>
                <a:schemeClr val="dk1"/>
              </a:solidFill>
              <a:latin typeface="Spartan"/>
              <a:ea typeface="Spartan"/>
              <a:cs typeface="Spartan"/>
              <a:sym typeface="Spartan"/>
            </a:endParaRPr>
          </a:p>
        </p:txBody>
      </p:sp>
      <p:sp>
        <p:nvSpPr>
          <p:cNvPr id="654" name="Google Shape;654;p46"/>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CONCLUSIONES FINALES</a:t>
            </a:r>
            <a:endParaRPr dirty="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8"/>
        <p:cNvGrpSpPr/>
        <p:nvPr/>
      </p:nvGrpSpPr>
      <p:grpSpPr>
        <a:xfrm>
          <a:off x="0" y="0"/>
          <a:ext cx="0" cy="0"/>
          <a:chOff x="0" y="0"/>
          <a:chExt cx="0" cy="0"/>
        </a:xfrm>
      </p:grpSpPr>
      <p:pic>
        <p:nvPicPr>
          <p:cNvPr id="659" name="Google Shape;659;p47"/>
          <p:cNvPicPr preferRelativeResize="0"/>
          <p:nvPr/>
        </p:nvPicPr>
        <p:blipFill rotWithShape="1">
          <a:blip r:embed="rId3">
            <a:alphaModFix/>
          </a:blip>
          <a:srcRect l="36477" r="29258"/>
          <a:stretch/>
        </p:blipFill>
        <p:spPr>
          <a:xfrm>
            <a:off x="5626300" y="0"/>
            <a:ext cx="2804477" cy="4603999"/>
          </a:xfrm>
          <a:prstGeom prst="rect">
            <a:avLst/>
          </a:prstGeom>
          <a:noFill/>
          <a:ln>
            <a:noFill/>
          </a:ln>
        </p:spPr>
      </p:pic>
      <p:sp>
        <p:nvSpPr>
          <p:cNvPr id="660" name="Google Shape;660;p47"/>
          <p:cNvSpPr txBox="1">
            <a:spLocks noGrp="1"/>
          </p:cNvSpPr>
          <p:nvPr>
            <p:ph type="ctrTitle"/>
          </p:nvPr>
        </p:nvSpPr>
        <p:spPr>
          <a:xfrm>
            <a:off x="3925305" y="971050"/>
            <a:ext cx="3368400" cy="828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THANKS!</a:t>
            </a:r>
            <a:endParaRPr/>
          </a:p>
        </p:txBody>
      </p:sp>
      <p:sp>
        <p:nvSpPr>
          <p:cNvPr id="661" name="Google Shape;661;p47"/>
          <p:cNvSpPr/>
          <p:nvPr/>
        </p:nvSpPr>
        <p:spPr>
          <a:xfrm>
            <a:off x="5864674" y="1870426"/>
            <a:ext cx="260586" cy="260874"/>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 name="Google Shape;662;p47"/>
          <p:cNvGrpSpPr/>
          <p:nvPr/>
        </p:nvGrpSpPr>
        <p:grpSpPr>
          <a:xfrm>
            <a:off x="6203633" y="1870607"/>
            <a:ext cx="260891" cy="260603"/>
            <a:chOff x="3303268" y="3817349"/>
            <a:chExt cx="346056" cy="345674"/>
          </a:xfrm>
        </p:grpSpPr>
        <p:sp>
          <p:nvSpPr>
            <p:cNvPr id="663" name="Google Shape;663;p4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47"/>
          <p:cNvGrpSpPr/>
          <p:nvPr/>
        </p:nvGrpSpPr>
        <p:grpSpPr>
          <a:xfrm>
            <a:off x="6542202" y="1870607"/>
            <a:ext cx="260891" cy="260603"/>
            <a:chOff x="3752358" y="3817349"/>
            <a:chExt cx="346056" cy="345674"/>
          </a:xfrm>
        </p:grpSpPr>
        <p:sp>
          <p:nvSpPr>
            <p:cNvPr id="668" name="Google Shape;668;p4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47"/>
          <p:cNvGrpSpPr/>
          <p:nvPr/>
        </p:nvGrpSpPr>
        <p:grpSpPr>
          <a:xfrm>
            <a:off x="6880771" y="1870607"/>
            <a:ext cx="260867" cy="260603"/>
            <a:chOff x="4201447" y="3817349"/>
            <a:chExt cx="346024" cy="345674"/>
          </a:xfrm>
        </p:grpSpPr>
        <p:sp>
          <p:nvSpPr>
            <p:cNvPr id="673" name="Google Shape;673;p4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47"/>
          <p:cNvSpPr txBox="1"/>
          <p:nvPr/>
        </p:nvSpPr>
        <p:spPr>
          <a:xfrm>
            <a:off x="719300" y="4340760"/>
            <a:ext cx="4662900" cy="357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000">
                <a:solidFill>
                  <a:schemeClr val="dk1"/>
                </a:solidFill>
                <a:latin typeface="Spartan"/>
                <a:ea typeface="Spartan"/>
                <a:cs typeface="Spartan"/>
                <a:sym typeface="Spartan"/>
              </a:rPr>
              <a:t>Please keep this slide for attribution.</a:t>
            </a:r>
            <a:endParaRPr sz="1000">
              <a:solidFill>
                <a:schemeClr val="dk1"/>
              </a:solidFill>
              <a:latin typeface="Spartan"/>
              <a:ea typeface="Spartan"/>
              <a:cs typeface="Spartan"/>
              <a:sym typeface="Spartan"/>
            </a:endParaRPr>
          </a:p>
        </p:txBody>
      </p:sp>
      <p:sp>
        <p:nvSpPr>
          <p:cNvPr id="676" name="Google Shape;676;p47"/>
          <p:cNvSpPr txBox="1">
            <a:spLocks noGrp="1"/>
          </p:cNvSpPr>
          <p:nvPr>
            <p:ph type="subTitle" idx="1"/>
          </p:nvPr>
        </p:nvSpPr>
        <p:spPr>
          <a:xfrm>
            <a:off x="719300" y="2131200"/>
            <a:ext cx="3290100" cy="137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endParaRPr/>
          </a:p>
          <a:p>
            <a:pPr marL="0" lvl="0" indent="0" algn="l" rtl="0">
              <a:spcBef>
                <a:spcPts val="0"/>
              </a:spcBef>
              <a:spcAft>
                <a:spcPts val="0"/>
              </a:spcAft>
              <a:buNone/>
            </a:pPr>
            <a:r>
              <a:rPr lang="en"/>
              <a:t>yourwebsite.com</a:t>
            </a:r>
            <a:endParaRPr/>
          </a:p>
        </p:txBody>
      </p:sp>
      <p:grpSp>
        <p:nvGrpSpPr>
          <p:cNvPr id="677" name="Google Shape;677;p47"/>
          <p:cNvGrpSpPr/>
          <p:nvPr/>
        </p:nvGrpSpPr>
        <p:grpSpPr>
          <a:xfrm flipH="1">
            <a:off x="705824" y="1"/>
            <a:ext cx="7724951" cy="4001724"/>
            <a:chOff x="705824" y="1"/>
            <a:chExt cx="7724951" cy="4001724"/>
          </a:xfrm>
        </p:grpSpPr>
        <p:sp>
          <p:nvSpPr>
            <p:cNvPr id="678" name="Google Shape;678;p47"/>
            <p:cNvSpPr/>
            <p:nvPr/>
          </p:nvSpPr>
          <p:spPr>
            <a:xfrm>
              <a:off x="705824" y="3306025"/>
              <a:ext cx="695700" cy="69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7"/>
            <p:cNvSpPr/>
            <p:nvPr/>
          </p:nvSpPr>
          <p:spPr>
            <a:xfrm>
              <a:off x="7735075" y="1"/>
              <a:ext cx="695700" cy="1714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83"/>
        <p:cNvGrpSpPr/>
        <p:nvPr/>
      </p:nvGrpSpPr>
      <p:grpSpPr>
        <a:xfrm>
          <a:off x="0" y="0"/>
          <a:ext cx="0" cy="0"/>
          <a:chOff x="0" y="0"/>
          <a:chExt cx="0" cy="0"/>
        </a:xfrm>
      </p:grpSpPr>
      <p:sp>
        <p:nvSpPr>
          <p:cNvPr id="684" name="Google Shape;684;p48"/>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ALTERNATIVE RESOURCES</a:t>
            </a:r>
            <a:endParaRPr>
              <a:solidFill>
                <a:schemeClr val="dk1"/>
              </a:solidFill>
            </a:endParaRPr>
          </a:p>
        </p:txBody>
      </p:sp>
      <p:sp>
        <p:nvSpPr>
          <p:cNvPr id="685" name="Google Shape;685;p48"/>
          <p:cNvSpPr txBox="1"/>
          <p:nvPr/>
        </p:nvSpPr>
        <p:spPr>
          <a:xfrm>
            <a:off x="718500" y="1201450"/>
            <a:ext cx="7706400" cy="339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FCFCFC"/>
                </a:solidFill>
                <a:latin typeface="Bebas Neue"/>
                <a:ea typeface="Bebas Neue"/>
                <a:cs typeface="Bebas Neue"/>
                <a:sym typeface="Bebas Neue"/>
              </a:rPr>
              <a:t>PHOTOS</a:t>
            </a:r>
            <a:endParaRPr sz="2400">
              <a:solidFill>
                <a:srgbClr val="FCFCFC"/>
              </a:solidFill>
              <a:latin typeface="Bebas Neue"/>
              <a:ea typeface="Bebas Neue"/>
              <a:cs typeface="Bebas Neue"/>
              <a:sym typeface="Bebas Neue"/>
            </a:endParaRPr>
          </a:p>
          <a:p>
            <a:pPr marL="0" lvl="0" indent="0" algn="l" rtl="0">
              <a:spcBef>
                <a:spcPts val="0"/>
              </a:spcBef>
              <a:spcAft>
                <a:spcPts val="0"/>
              </a:spcAft>
              <a:buNone/>
            </a:pPr>
            <a:endParaRPr b="1">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3"/>
              </a:rPr>
              <a:t>Businessman's hand typing on laptop over the desk</a:t>
            </a:r>
            <a:endParaRPr>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4"/>
              </a:rPr>
              <a:t>An elevated view of a businessman running downstairs</a:t>
            </a:r>
            <a:endParaRPr>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5"/>
              </a:rPr>
              <a:t>Traffic jam in the city by night</a:t>
            </a:r>
            <a:endParaRPr>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6"/>
              </a:rPr>
              <a:t>Front view subway in the station</a:t>
            </a:r>
            <a:endParaRPr>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7"/>
              </a:rPr>
              <a:t>Traffic jam in the city</a:t>
            </a:r>
            <a:endParaRPr>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8"/>
              </a:rPr>
              <a:t>Blurred cars and city skyline</a:t>
            </a:r>
            <a:endParaRPr>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9"/>
              </a:rPr>
              <a:t>City intersection in motion</a:t>
            </a:r>
            <a:endParaRPr>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10"/>
              </a:rPr>
              <a:t>People in the train station at night</a:t>
            </a:r>
            <a:endParaRPr>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11"/>
              </a:rPr>
              <a:t>Low angle buildings with glass design</a:t>
            </a:r>
            <a:endParaRPr>
              <a:solidFill>
                <a:srgbClr val="FCFCFC"/>
              </a:solidFill>
              <a:latin typeface="Spartan"/>
              <a:ea typeface="Spartan"/>
              <a:cs typeface="Spartan"/>
              <a:sym typeface="Spartan"/>
            </a:endParaRPr>
          </a:p>
          <a:p>
            <a:pPr marL="457200" lvl="0" indent="-317500" algn="l" rtl="0">
              <a:spcBef>
                <a:spcPts val="0"/>
              </a:spcBef>
              <a:spcAft>
                <a:spcPts val="0"/>
              </a:spcAft>
              <a:buClr>
                <a:srgbClr val="FCFCFC"/>
              </a:buClr>
              <a:buSzPts val="1400"/>
              <a:buFont typeface="Spartan"/>
              <a:buChar char="⯀"/>
            </a:pPr>
            <a:r>
              <a:rPr lang="en">
                <a:solidFill>
                  <a:schemeClr val="hlink"/>
                </a:solidFill>
                <a:uFill>
                  <a:noFill/>
                </a:uFill>
                <a:latin typeface="Spartan"/>
                <a:ea typeface="Spartan"/>
                <a:cs typeface="Spartan"/>
                <a:sym typeface="Spartan"/>
                <a:hlinkClick r:id="rId12"/>
              </a:rPr>
              <a:t>Low angle view of tall buildings</a:t>
            </a:r>
            <a:endParaRPr>
              <a:solidFill>
                <a:srgbClr val="FCFCFC"/>
              </a:solidFill>
              <a:latin typeface="Spartan"/>
              <a:ea typeface="Spartan"/>
              <a:cs typeface="Spartan"/>
              <a:sym typeface="Spartan"/>
            </a:endParaRPr>
          </a:p>
        </p:txBody>
      </p:sp>
      <p:sp>
        <p:nvSpPr>
          <p:cNvPr id="686" name="Google Shape;686;p48"/>
          <p:cNvSpPr/>
          <p:nvPr/>
        </p:nvSpPr>
        <p:spPr>
          <a:xfrm>
            <a:off x="7729500" y="0"/>
            <a:ext cx="695700" cy="151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8"/>
          <p:cNvSpPr/>
          <p:nvPr/>
        </p:nvSpPr>
        <p:spPr>
          <a:xfrm>
            <a:off x="7729499" y="4443225"/>
            <a:ext cx="695700" cy="69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91"/>
        <p:cNvGrpSpPr/>
        <p:nvPr/>
      </p:nvGrpSpPr>
      <p:grpSpPr>
        <a:xfrm>
          <a:off x="0" y="0"/>
          <a:ext cx="0" cy="0"/>
          <a:chOff x="0" y="0"/>
          <a:chExt cx="0" cy="0"/>
        </a:xfrm>
      </p:grpSpPr>
      <p:sp>
        <p:nvSpPr>
          <p:cNvPr id="692" name="Google Shape;692;p49"/>
          <p:cNvSpPr txBox="1">
            <a:spLocks noGrp="1"/>
          </p:cNvSpPr>
          <p:nvPr>
            <p:ph type="ctrTitle"/>
          </p:nvPr>
        </p:nvSpPr>
        <p:spPr>
          <a:xfrm>
            <a:off x="1374925" y="416354"/>
            <a:ext cx="6390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693" name="Google Shape;693;p49"/>
          <p:cNvSpPr txBox="1">
            <a:spLocks noGrp="1"/>
          </p:cNvSpPr>
          <p:nvPr>
            <p:ph type="body" idx="1"/>
          </p:nvPr>
        </p:nvSpPr>
        <p:spPr>
          <a:xfrm>
            <a:off x="718800" y="1201450"/>
            <a:ext cx="7706400" cy="3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Bebas Neue"/>
                <a:ea typeface="Bebas Neue"/>
                <a:cs typeface="Bebas Neue"/>
                <a:sym typeface="Bebas Neue"/>
              </a:rPr>
              <a:t>PHOTOS</a:t>
            </a:r>
            <a:endParaRPr sz="2400">
              <a:latin typeface="Bebas Neue"/>
              <a:ea typeface="Bebas Neue"/>
              <a:cs typeface="Bebas Neue"/>
              <a:sym typeface="Bebas Neue"/>
            </a:endParaRPr>
          </a:p>
          <a:p>
            <a:pPr marL="0" lvl="0" indent="0" algn="l" rtl="0">
              <a:spcBef>
                <a:spcPts val="0"/>
              </a:spcBef>
              <a:spcAft>
                <a:spcPts val="0"/>
              </a:spcAft>
              <a:buNone/>
            </a:pPr>
            <a:endParaRPr sz="1400" b="1"/>
          </a:p>
          <a:p>
            <a:pPr marL="457200" lvl="0" indent="-317500" algn="l" rtl="0">
              <a:spcBef>
                <a:spcPts val="0"/>
              </a:spcBef>
              <a:spcAft>
                <a:spcPts val="0"/>
              </a:spcAft>
              <a:buSzPts val="1400"/>
              <a:buFont typeface="Spartan"/>
              <a:buChar char="⯀"/>
            </a:pPr>
            <a:r>
              <a:rPr lang="en" sz="1400">
                <a:solidFill>
                  <a:schemeClr val="hlink"/>
                </a:solidFill>
                <a:uFill>
                  <a:noFill/>
                </a:uFill>
                <a:hlinkClick r:id="rId3"/>
              </a:rPr>
              <a:t>Building and road view </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4"/>
              </a:rPr>
              <a:t>Blurred cars in traffic with city scape</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5"/>
              </a:rPr>
              <a:t>Moving cars in the city traffic </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6"/>
              </a:rPr>
              <a:t>Traffic on the bridge top view</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7"/>
              </a:rPr>
              <a:t>Subway station with blurred background</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8"/>
              </a:rPr>
              <a:t>Bottom view skyscrapers on sunny day</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9"/>
              </a:rPr>
              <a:t>Low angle view of high-rise buildings</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10"/>
              </a:rPr>
              <a:t>Close-up man checking mobile</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11"/>
              </a:rPr>
              <a:t>High angle glass building design</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12"/>
              </a:rPr>
              <a:t>Motion in the city intersection</a:t>
            </a:r>
            <a:endParaRPr sz="1400"/>
          </a:p>
          <a:p>
            <a:pPr marL="457200" lvl="0" indent="-317500" algn="l" rtl="0">
              <a:spcBef>
                <a:spcPts val="0"/>
              </a:spcBef>
              <a:spcAft>
                <a:spcPts val="0"/>
              </a:spcAft>
              <a:buSzPts val="1400"/>
              <a:buFont typeface="Spartan"/>
              <a:buChar char="⯀"/>
            </a:pPr>
            <a:r>
              <a:rPr lang="en" sz="1400">
                <a:solidFill>
                  <a:schemeClr val="hlink"/>
                </a:solidFill>
                <a:uFill>
                  <a:noFill/>
                </a:uFill>
                <a:hlinkClick r:id="rId13"/>
              </a:rPr>
              <a:t>Moving taxi on the road top view</a:t>
            </a:r>
            <a:endParaRPr sz="1400"/>
          </a:p>
        </p:txBody>
      </p:sp>
      <p:sp>
        <p:nvSpPr>
          <p:cNvPr id="694" name="Google Shape;694;p49"/>
          <p:cNvSpPr/>
          <p:nvPr/>
        </p:nvSpPr>
        <p:spPr>
          <a:xfrm>
            <a:off x="7729500" y="0"/>
            <a:ext cx="695700" cy="1518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9"/>
          <p:cNvSpPr/>
          <p:nvPr/>
        </p:nvSpPr>
        <p:spPr>
          <a:xfrm>
            <a:off x="7729499" y="4443225"/>
            <a:ext cx="695700" cy="695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9"/>
        <p:cNvGrpSpPr/>
        <p:nvPr/>
      </p:nvGrpSpPr>
      <p:grpSpPr>
        <a:xfrm>
          <a:off x="0" y="0"/>
          <a:ext cx="0" cy="0"/>
          <a:chOff x="0" y="0"/>
          <a:chExt cx="0" cy="0"/>
        </a:xfrm>
      </p:grpSpPr>
      <p:sp>
        <p:nvSpPr>
          <p:cNvPr id="700" name="Google Shape;700;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01" name="Google Shape;701;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02" name="Google Shape;702;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6"/>
        <p:cNvGrpSpPr/>
        <p:nvPr/>
      </p:nvGrpSpPr>
      <p:grpSpPr>
        <a:xfrm>
          <a:off x="0" y="0"/>
          <a:ext cx="0" cy="0"/>
          <a:chOff x="0" y="0"/>
          <a:chExt cx="0" cy="0"/>
        </a:xfrm>
      </p:grpSpPr>
      <p:sp>
        <p:nvSpPr>
          <p:cNvPr id="707" name="Google Shape;707;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08" name="Google Shape;708;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09" name="Google Shape;709;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Bebas Neue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https://fonts.google.com/specimen/Bebas+Neue?query=beba</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Spartan</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https://fonts.google.com/specimen/Spartan?query=SPART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710" name="Google Shape;710;p51"/>
          <p:cNvSpPr/>
          <p:nvPr/>
        </p:nvSpPr>
        <p:spPr>
          <a:xfrm>
            <a:off x="3711925" y="3435500"/>
            <a:ext cx="734400" cy="700200"/>
          </a:xfrm>
          <a:prstGeom prst="roundRect">
            <a:avLst>
              <a:gd name="adj" fmla="val 16667"/>
            </a:avLst>
          </a:prstGeom>
          <a:solidFill>
            <a:srgbClr val="253B6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FFFFFF"/>
              </a:solidFill>
            </a:endParaRPr>
          </a:p>
        </p:txBody>
      </p:sp>
      <p:sp>
        <p:nvSpPr>
          <p:cNvPr id="711" name="Google Shape;711;p51"/>
          <p:cNvSpPr/>
          <p:nvPr/>
        </p:nvSpPr>
        <p:spPr>
          <a:xfrm>
            <a:off x="2726187" y="3435500"/>
            <a:ext cx="734400" cy="700200"/>
          </a:xfrm>
          <a:prstGeom prst="roundRect">
            <a:avLst>
              <a:gd name="adj" fmla="val 16667"/>
            </a:avLst>
          </a:prstGeom>
          <a:solidFill>
            <a:srgbClr val="1123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FFFFFF"/>
              </a:solidFill>
            </a:endParaRPr>
          </a:p>
        </p:txBody>
      </p:sp>
      <p:sp>
        <p:nvSpPr>
          <p:cNvPr id="712" name="Google Shape;712;p51"/>
          <p:cNvSpPr txBox="1"/>
          <p:nvPr/>
        </p:nvSpPr>
        <p:spPr>
          <a:xfrm>
            <a:off x="3711925" y="3581296"/>
            <a:ext cx="734400" cy="40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#253b61</a:t>
            </a:r>
            <a:endParaRPr sz="900">
              <a:solidFill>
                <a:srgbClr val="FFFFFF"/>
              </a:solidFill>
            </a:endParaRPr>
          </a:p>
        </p:txBody>
      </p:sp>
      <p:sp>
        <p:nvSpPr>
          <p:cNvPr id="713" name="Google Shape;713;p51"/>
          <p:cNvSpPr txBox="1"/>
          <p:nvPr/>
        </p:nvSpPr>
        <p:spPr>
          <a:xfrm>
            <a:off x="2726187" y="3581296"/>
            <a:ext cx="734400" cy="40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#112349</a:t>
            </a:r>
            <a:endParaRPr sz="900">
              <a:solidFill>
                <a:srgbClr val="FFFFFF"/>
              </a:solidFill>
            </a:endParaRPr>
          </a:p>
        </p:txBody>
      </p:sp>
      <p:sp>
        <p:nvSpPr>
          <p:cNvPr id="714" name="Google Shape;714;p51"/>
          <p:cNvSpPr/>
          <p:nvPr/>
        </p:nvSpPr>
        <p:spPr>
          <a:xfrm>
            <a:off x="4697663" y="3435500"/>
            <a:ext cx="734400" cy="700200"/>
          </a:xfrm>
          <a:prstGeom prst="roundRect">
            <a:avLst>
              <a:gd name="adj" fmla="val 16667"/>
            </a:avLst>
          </a:prstGeom>
          <a:solidFill>
            <a:srgbClr val="EF43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FFFFFF"/>
              </a:solidFill>
            </a:endParaRPr>
          </a:p>
        </p:txBody>
      </p:sp>
      <p:sp>
        <p:nvSpPr>
          <p:cNvPr id="715" name="Google Shape;715;p51"/>
          <p:cNvSpPr txBox="1"/>
          <p:nvPr/>
        </p:nvSpPr>
        <p:spPr>
          <a:xfrm>
            <a:off x="4697663" y="3581296"/>
            <a:ext cx="734400" cy="40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rPr>
              <a:t>#ef4349</a:t>
            </a:r>
            <a:endParaRPr sz="900">
              <a:solidFill>
                <a:schemeClr val="lt1"/>
              </a:solidFill>
            </a:endParaRPr>
          </a:p>
        </p:txBody>
      </p:sp>
      <p:sp>
        <p:nvSpPr>
          <p:cNvPr id="716" name="Google Shape;716;p51"/>
          <p:cNvSpPr/>
          <p:nvPr/>
        </p:nvSpPr>
        <p:spPr>
          <a:xfrm>
            <a:off x="5683401" y="3435500"/>
            <a:ext cx="734400" cy="700200"/>
          </a:xfrm>
          <a:prstGeom prst="roundRect">
            <a:avLst>
              <a:gd name="adj" fmla="val 16667"/>
            </a:avLst>
          </a:prstGeom>
          <a:solidFill>
            <a:srgbClr val="F3797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FFFFFF"/>
              </a:solidFill>
            </a:endParaRPr>
          </a:p>
        </p:txBody>
      </p:sp>
      <p:sp>
        <p:nvSpPr>
          <p:cNvPr id="717" name="Google Shape;717;p51"/>
          <p:cNvSpPr txBox="1"/>
          <p:nvPr/>
        </p:nvSpPr>
        <p:spPr>
          <a:xfrm>
            <a:off x="5683401" y="3581296"/>
            <a:ext cx="734400" cy="40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#f3797e</a:t>
            </a:r>
            <a:endParaRPr sz="9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1"/>
        <p:cNvGrpSpPr/>
        <p:nvPr/>
      </p:nvGrpSpPr>
      <p:grpSpPr>
        <a:xfrm>
          <a:off x="0" y="0"/>
          <a:ext cx="0" cy="0"/>
          <a:chOff x="0" y="0"/>
          <a:chExt cx="0" cy="0"/>
        </a:xfrm>
      </p:grpSpPr>
      <p:sp>
        <p:nvSpPr>
          <p:cNvPr id="722" name="Google Shape;722;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723" name="Google Shape;723;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 </a:t>
            </a:r>
            <a:r>
              <a:rPr lang="en" sz="1100">
                <a:solidFill>
                  <a:srgbClr val="FFFFFF"/>
                </a:solidFill>
                <a:latin typeface="Arial"/>
                <a:ea typeface="Arial"/>
                <a:cs typeface="Arial"/>
                <a:sym typeface="Arial"/>
              </a:rPr>
              <a:t>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724" name="Google Shape;724;p52"/>
          <p:cNvGrpSpPr/>
          <p:nvPr/>
        </p:nvGrpSpPr>
        <p:grpSpPr>
          <a:xfrm>
            <a:off x="5156078" y="3085736"/>
            <a:ext cx="474294" cy="551291"/>
            <a:chOff x="4727025" y="1332775"/>
            <a:chExt cx="59900" cy="69625"/>
          </a:xfrm>
        </p:grpSpPr>
        <p:sp>
          <p:nvSpPr>
            <p:cNvPr id="725" name="Google Shape;725;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52"/>
          <p:cNvGrpSpPr/>
          <p:nvPr/>
        </p:nvGrpSpPr>
        <p:grpSpPr>
          <a:xfrm>
            <a:off x="5769734" y="2314340"/>
            <a:ext cx="555653" cy="557031"/>
            <a:chOff x="4820425" y="1329900"/>
            <a:chExt cx="70175" cy="70350"/>
          </a:xfrm>
        </p:grpSpPr>
        <p:sp>
          <p:nvSpPr>
            <p:cNvPr id="728" name="Google Shape;728;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52"/>
          <p:cNvGrpSpPr/>
          <p:nvPr/>
        </p:nvGrpSpPr>
        <p:grpSpPr>
          <a:xfrm>
            <a:off x="6396103" y="2318845"/>
            <a:ext cx="582574" cy="533871"/>
            <a:chOff x="4903200" y="1331525"/>
            <a:chExt cx="73575" cy="67425"/>
          </a:xfrm>
        </p:grpSpPr>
        <p:sp>
          <p:nvSpPr>
            <p:cNvPr id="733" name="Google Shape;733;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52"/>
          <p:cNvGrpSpPr/>
          <p:nvPr/>
        </p:nvGrpSpPr>
        <p:grpSpPr>
          <a:xfrm>
            <a:off x="5755581" y="3078709"/>
            <a:ext cx="583960" cy="565345"/>
            <a:chOff x="4815575" y="1416800"/>
            <a:chExt cx="73750" cy="71400"/>
          </a:xfrm>
        </p:grpSpPr>
        <p:sp>
          <p:nvSpPr>
            <p:cNvPr id="736" name="Google Shape;736;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52"/>
          <p:cNvGrpSpPr/>
          <p:nvPr/>
        </p:nvGrpSpPr>
        <p:grpSpPr>
          <a:xfrm>
            <a:off x="6390362" y="3108896"/>
            <a:ext cx="589898" cy="504970"/>
            <a:chOff x="4902475" y="1418875"/>
            <a:chExt cx="74500" cy="63775"/>
          </a:xfrm>
        </p:grpSpPr>
        <p:sp>
          <p:nvSpPr>
            <p:cNvPr id="740" name="Google Shape;740;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52"/>
          <p:cNvGrpSpPr/>
          <p:nvPr/>
        </p:nvGrpSpPr>
        <p:grpSpPr>
          <a:xfrm>
            <a:off x="5765577" y="3826000"/>
            <a:ext cx="563967" cy="567127"/>
            <a:chOff x="4818100" y="1507675"/>
            <a:chExt cx="71225" cy="71625"/>
          </a:xfrm>
        </p:grpSpPr>
        <p:sp>
          <p:nvSpPr>
            <p:cNvPr id="743" name="Google Shape;743;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52"/>
          <p:cNvGrpSpPr/>
          <p:nvPr/>
        </p:nvGrpSpPr>
        <p:grpSpPr>
          <a:xfrm>
            <a:off x="5079075" y="3829461"/>
            <a:ext cx="628301" cy="588505"/>
            <a:chOff x="4721450" y="1509475"/>
            <a:chExt cx="79350" cy="74325"/>
          </a:xfrm>
        </p:grpSpPr>
        <p:sp>
          <p:nvSpPr>
            <p:cNvPr id="748" name="Google Shape;748;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52"/>
          <p:cNvGrpSpPr/>
          <p:nvPr/>
        </p:nvGrpSpPr>
        <p:grpSpPr>
          <a:xfrm>
            <a:off x="6424608" y="3814027"/>
            <a:ext cx="557038" cy="562772"/>
            <a:chOff x="4906800" y="1507500"/>
            <a:chExt cx="70350" cy="71075"/>
          </a:xfrm>
        </p:grpSpPr>
        <p:sp>
          <p:nvSpPr>
            <p:cNvPr id="753" name="Google Shape;753;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52"/>
          <p:cNvGrpSpPr/>
          <p:nvPr/>
        </p:nvGrpSpPr>
        <p:grpSpPr>
          <a:xfrm>
            <a:off x="4462216" y="2340963"/>
            <a:ext cx="517934" cy="517934"/>
            <a:chOff x="3736598" y="2170606"/>
            <a:chExt cx="404889" cy="404889"/>
          </a:xfrm>
        </p:grpSpPr>
        <p:sp>
          <p:nvSpPr>
            <p:cNvPr id="759" name="Google Shape;759;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52"/>
          <p:cNvGrpSpPr/>
          <p:nvPr/>
        </p:nvGrpSpPr>
        <p:grpSpPr>
          <a:xfrm>
            <a:off x="3729277" y="2341061"/>
            <a:ext cx="586986" cy="517740"/>
            <a:chOff x="3161917" y="2170682"/>
            <a:chExt cx="458870" cy="404737"/>
          </a:xfrm>
        </p:grpSpPr>
        <p:sp>
          <p:nvSpPr>
            <p:cNvPr id="764" name="Google Shape;764;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52"/>
          <p:cNvGrpSpPr/>
          <p:nvPr/>
        </p:nvGrpSpPr>
        <p:grpSpPr>
          <a:xfrm>
            <a:off x="3752299" y="3102400"/>
            <a:ext cx="540943" cy="517963"/>
            <a:chOff x="3179914" y="2889488"/>
            <a:chExt cx="422876" cy="404911"/>
          </a:xfrm>
        </p:grpSpPr>
        <p:sp>
          <p:nvSpPr>
            <p:cNvPr id="768" name="Google Shape;768;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52"/>
          <p:cNvGrpSpPr/>
          <p:nvPr/>
        </p:nvGrpSpPr>
        <p:grpSpPr>
          <a:xfrm>
            <a:off x="4453093" y="3102358"/>
            <a:ext cx="536180" cy="518047"/>
            <a:chOff x="3729467" y="2889422"/>
            <a:chExt cx="419153" cy="404977"/>
          </a:xfrm>
        </p:grpSpPr>
        <p:sp>
          <p:nvSpPr>
            <p:cNvPr id="775" name="Google Shape;775;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2"/>
          <p:cNvGrpSpPr/>
          <p:nvPr/>
        </p:nvGrpSpPr>
        <p:grpSpPr>
          <a:xfrm>
            <a:off x="1990126" y="3445787"/>
            <a:ext cx="965351" cy="134611"/>
            <a:chOff x="4411970" y="2962952"/>
            <a:chExt cx="706544" cy="104212"/>
          </a:xfrm>
        </p:grpSpPr>
        <p:sp>
          <p:nvSpPr>
            <p:cNvPr id="783" name="Google Shape;783;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52"/>
          <p:cNvGrpSpPr/>
          <p:nvPr/>
        </p:nvGrpSpPr>
        <p:grpSpPr>
          <a:xfrm>
            <a:off x="1990126" y="3041077"/>
            <a:ext cx="960158" cy="289172"/>
            <a:chOff x="4411970" y="2726085"/>
            <a:chExt cx="643107" cy="193659"/>
          </a:xfrm>
        </p:grpSpPr>
        <p:sp>
          <p:nvSpPr>
            <p:cNvPr id="788" name="Google Shape;788;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52"/>
          <p:cNvGrpSpPr/>
          <p:nvPr/>
        </p:nvGrpSpPr>
        <p:grpSpPr>
          <a:xfrm>
            <a:off x="998624" y="3295400"/>
            <a:ext cx="811503" cy="252584"/>
            <a:chOff x="4411970" y="4340222"/>
            <a:chExt cx="779467" cy="242683"/>
          </a:xfrm>
        </p:grpSpPr>
        <p:sp>
          <p:nvSpPr>
            <p:cNvPr id="792" name="Google Shape;792;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52"/>
          <p:cNvGrpSpPr/>
          <p:nvPr/>
        </p:nvGrpSpPr>
        <p:grpSpPr>
          <a:xfrm>
            <a:off x="1990126" y="2709308"/>
            <a:ext cx="965160" cy="216230"/>
            <a:chOff x="4411970" y="2468674"/>
            <a:chExt cx="747317" cy="167425"/>
          </a:xfrm>
        </p:grpSpPr>
        <p:sp>
          <p:nvSpPr>
            <p:cNvPr id="796" name="Google Shape;796;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 name="Google Shape;799;p52"/>
          <p:cNvGrpSpPr/>
          <p:nvPr/>
        </p:nvGrpSpPr>
        <p:grpSpPr>
          <a:xfrm>
            <a:off x="997692" y="2334687"/>
            <a:ext cx="1959041" cy="208784"/>
            <a:chOff x="6336019" y="3733725"/>
            <a:chExt cx="2566206" cy="351310"/>
          </a:xfrm>
        </p:grpSpPr>
        <p:sp>
          <p:nvSpPr>
            <p:cNvPr id="800" name="Google Shape;800;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52"/>
          <p:cNvGrpSpPr/>
          <p:nvPr/>
        </p:nvGrpSpPr>
        <p:grpSpPr>
          <a:xfrm>
            <a:off x="1990126" y="3950602"/>
            <a:ext cx="946551" cy="153200"/>
            <a:chOff x="4404545" y="3301592"/>
            <a:chExt cx="782403" cy="129272"/>
          </a:xfrm>
        </p:grpSpPr>
        <p:sp>
          <p:nvSpPr>
            <p:cNvPr id="805" name="Google Shape;805;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52"/>
          <p:cNvGrpSpPr/>
          <p:nvPr/>
        </p:nvGrpSpPr>
        <p:grpSpPr>
          <a:xfrm>
            <a:off x="1990126" y="3695937"/>
            <a:ext cx="962257" cy="139127"/>
            <a:chOff x="4411970" y="3131459"/>
            <a:chExt cx="710520" cy="117397"/>
          </a:xfrm>
        </p:grpSpPr>
        <p:sp>
          <p:nvSpPr>
            <p:cNvPr id="808" name="Google Shape;808;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 name="Google Shape;810;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 name="Google Shape;811;p52"/>
          <p:cNvGrpSpPr/>
          <p:nvPr/>
        </p:nvGrpSpPr>
        <p:grpSpPr>
          <a:xfrm>
            <a:off x="990271" y="3621603"/>
            <a:ext cx="823838" cy="458988"/>
            <a:chOff x="4411970" y="1801825"/>
            <a:chExt cx="734586" cy="409262"/>
          </a:xfrm>
        </p:grpSpPr>
        <p:sp>
          <p:nvSpPr>
            <p:cNvPr id="812" name="Google Shape;812;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52"/>
          <p:cNvGrpSpPr/>
          <p:nvPr/>
        </p:nvGrpSpPr>
        <p:grpSpPr>
          <a:xfrm>
            <a:off x="3095243" y="2339173"/>
            <a:ext cx="521514" cy="521514"/>
            <a:chOff x="5681300" y="2527788"/>
            <a:chExt cx="805800" cy="805800"/>
          </a:xfrm>
        </p:grpSpPr>
        <p:sp>
          <p:nvSpPr>
            <p:cNvPr id="815" name="Google Shape;815;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52"/>
          <p:cNvGrpSpPr/>
          <p:nvPr/>
        </p:nvGrpSpPr>
        <p:grpSpPr>
          <a:xfrm>
            <a:off x="3089483" y="3094865"/>
            <a:ext cx="533033" cy="533033"/>
            <a:chOff x="4049800" y="640400"/>
            <a:chExt cx="858900" cy="858900"/>
          </a:xfrm>
        </p:grpSpPr>
        <p:sp>
          <p:nvSpPr>
            <p:cNvPr id="818" name="Google Shape;818;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52"/>
          <p:cNvGrpSpPr/>
          <p:nvPr/>
        </p:nvGrpSpPr>
        <p:grpSpPr>
          <a:xfrm>
            <a:off x="3014966" y="3772543"/>
            <a:ext cx="682068" cy="682068"/>
            <a:chOff x="5080188" y="927900"/>
            <a:chExt cx="961200" cy="961200"/>
          </a:xfrm>
        </p:grpSpPr>
        <p:sp>
          <p:nvSpPr>
            <p:cNvPr id="821" name="Google Shape;821;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52"/>
          <p:cNvGrpSpPr/>
          <p:nvPr/>
        </p:nvGrpSpPr>
        <p:grpSpPr>
          <a:xfrm>
            <a:off x="4478465" y="3869234"/>
            <a:ext cx="505650" cy="504006"/>
            <a:chOff x="6039282" y="1042577"/>
            <a:chExt cx="734315" cy="731929"/>
          </a:xfrm>
        </p:grpSpPr>
        <p:sp>
          <p:nvSpPr>
            <p:cNvPr id="830" name="Google Shape;830;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52"/>
          <p:cNvGrpSpPr/>
          <p:nvPr/>
        </p:nvGrpSpPr>
        <p:grpSpPr>
          <a:xfrm>
            <a:off x="5091067" y="2298862"/>
            <a:ext cx="567744" cy="602136"/>
            <a:chOff x="1825800" y="1651625"/>
            <a:chExt cx="539989" cy="571775"/>
          </a:xfrm>
        </p:grpSpPr>
        <p:sp>
          <p:nvSpPr>
            <p:cNvPr id="852" name="Google Shape;852;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52"/>
          <p:cNvGrpSpPr/>
          <p:nvPr/>
        </p:nvGrpSpPr>
        <p:grpSpPr>
          <a:xfrm>
            <a:off x="3765995" y="3855579"/>
            <a:ext cx="508123" cy="507955"/>
            <a:chOff x="1897577" y="2802432"/>
            <a:chExt cx="492176" cy="492014"/>
          </a:xfrm>
        </p:grpSpPr>
        <p:sp>
          <p:nvSpPr>
            <p:cNvPr id="857" name="Google Shape;857;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52"/>
          <p:cNvGrpSpPr/>
          <p:nvPr/>
        </p:nvGrpSpPr>
        <p:grpSpPr>
          <a:xfrm>
            <a:off x="997525" y="4169123"/>
            <a:ext cx="809227" cy="200842"/>
            <a:chOff x="2013045" y="4813233"/>
            <a:chExt cx="921986" cy="228854"/>
          </a:xfrm>
        </p:grpSpPr>
        <p:sp>
          <p:nvSpPr>
            <p:cNvPr id="870" name="Google Shape;870;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2"/>
          <p:cNvGrpSpPr/>
          <p:nvPr/>
        </p:nvGrpSpPr>
        <p:grpSpPr>
          <a:xfrm>
            <a:off x="1005985" y="2656004"/>
            <a:ext cx="792421" cy="269941"/>
            <a:chOff x="1046767" y="4756633"/>
            <a:chExt cx="859646" cy="292841"/>
          </a:xfrm>
        </p:grpSpPr>
        <p:sp>
          <p:nvSpPr>
            <p:cNvPr id="873" name="Google Shape;873;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 name="Google Shape;876;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 name="Google Shape;880;p52"/>
          <p:cNvGrpSpPr/>
          <p:nvPr/>
        </p:nvGrpSpPr>
        <p:grpSpPr>
          <a:xfrm>
            <a:off x="7141841" y="2550562"/>
            <a:ext cx="166473" cy="141497"/>
            <a:chOff x="4660325" y="1866850"/>
            <a:chExt cx="68350" cy="58100"/>
          </a:xfrm>
        </p:grpSpPr>
        <p:sp>
          <p:nvSpPr>
            <p:cNvPr id="881" name="Google Shape;881;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52"/>
          <p:cNvGrpSpPr/>
          <p:nvPr/>
        </p:nvGrpSpPr>
        <p:grpSpPr>
          <a:xfrm>
            <a:off x="7451186" y="2576286"/>
            <a:ext cx="162515" cy="90049"/>
            <a:chOff x="4791775" y="1877500"/>
            <a:chExt cx="66725" cy="36975"/>
          </a:xfrm>
        </p:grpSpPr>
        <p:sp>
          <p:nvSpPr>
            <p:cNvPr id="884" name="Google Shape;884;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52"/>
          <p:cNvGrpSpPr/>
          <p:nvPr/>
        </p:nvGrpSpPr>
        <p:grpSpPr>
          <a:xfrm>
            <a:off x="7772899" y="2576286"/>
            <a:ext cx="144979" cy="90049"/>
            <a:chOff x="4923925" y="1877500"/>
            <a:chExt cx="59525" cy="36975"/>
          </a:xfrm>
        </p:grpSpPr>
        <p:sp>
          <p:nvSpPr>
            <p:cNvPr id="887" name="Google Shape;887;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52"/>
          <p:cNvGrpSpPr/>
          <p:nvPr/>
        </p:nvGrpSpPr>
        <p:grpSpPr>
          <a:xfrm>
            <a:off x="8067390" y="2558477"/>
            <a:ext cx="141447" cy="125667"/>
            <a:chOff x="5058450" y="1870100"/>
            <a:chExt cx="58075" cy="51600"/>
          </a:xfrm>
        </p:grpSpPr>
        <p:sp>
          <p:nvSpPr>
            <p:cNvPr id="890" name="Google Shape;890;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52"/>
          <p:cNvGrpSpPr/>
          <p:nvPr/>
        </p:nvGrpSpPr>
        <p:grpSpPr>
          <a:xfrm>
            <a:off x="7481905" y="2980885"/>
            <a:ext cx="101077" cy="107645"/>
            <a:chOff x="4811425" y="2065025"/>
            <a:chExt cx="41500" cy="44200"/>
          </a:xfrm>
        </p:grpSpPr>
        <p:sp>
          <p:nvSpPr>
            <p:cNvPr id="893" name="Google Shape;893;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52"/>
          <p:cNvGrpSpPr/>
          <p:nvPr/>
        </p:nvGrpSpPr>
        <p:grpSpPr>
          <a:xfrm>
            <a:off x="7774342" y="2981098"/>
            <a:ext cx="120867" cy="107218"/>
            <a:chOff x="4929875" y="2065025"/>
            <a:chExt cx="49625" cy="44025"/>
          </a:xfrm>
        </p:grpSpPr>
        <p:sp>
          <p:nvSpPr>
            <p:cNvPr id="896" name="Google Shape;896;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52"/>
          <p:cNvGrpSpPr/>
          <p:nvPr/>
        </p:nvGrpSpPr>
        <p:grpSpPr>
          <a:xfrm>
            <a:off x="8103011" y="2984112"/>
            <a:ext cx="70206" cy="101191"/>
            <a:chOff x="5083925" y="2066350"/>
            <a:chExt cx="28825" cy="41550"/>
          </a:xfrm>
        </p:grpSpPr>
        <p:sp>
          <p:nvSpPr>
            <p:cNvPr id="899" name="Google Shape;899;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2"/>
          <p:cNvGrpSpPr/>
          <p:nvPr/>
        </p:nvGrpSpPr>
        <p:grpSpPr>
          <a:xfrm>
            <a:off x="7134565" y="2999759"/>
            <a:ext cx="181026" cy="69896"/>
            <a:chOff x="4659775" y="2072775"/>
            <a:chExt cx="74325" cy="28700"/>
          </a:xfrm>
        </p:grpSpPr>
        <p:sp>
          <p:nvSpPr>
            <p:cNvPr id="902" name="Google Shape;902;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2"/>
          <p:cNvGrpSpPr/>
          <p:nvPr/>
        </p:nvGrpSpPr>
        <p:grpSpPr>
          <a:xfrm>
            <a:off x="8054421" y="2790324"/>
            <a:ext cx="167387" cy="89197"/>
            <a:chOff x="4662475" y="1976500"/>
            <a:chExt cx="68725" cy="36625"/>
          </a:xfrm>
        </p:grpSpPr>
        <p:sp>
          <p:nvSpPr>
            <p:cNvPr id="906" name="Google Shape;906;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2"/>
          <p:cNvGrpSpPr/>
          <p:nvPr/>
        </p:nvGrpSpPr>
        <p:grpSpPr>
          <a:xfrm>
            <a:off x="7751326" y="2793764"/>
            <a:ext cx="166899" cy="82317"/>
            <a:chOff x="4920150" y="1977875"/>
            <a:chExt cx="68525" cy="33800"/>
          </a:xfrm>
        </p:grpSpPr>
        <p:sp>
          <p:nvSpPr>
            <p:cNvPr id="910" name="Google Shape;910;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52"/>
          <p:cNvGrpSpPr/>
          <p:nvPr/>
        </p:nvGrpSpPr>
        <p:grpSpPr>
          <a:xfrm>
            <a:off x="7162483" y="3197682"/>
            <a:ext cx="125190" cy="127859"/>
            <a:chOff x="4676550" y="2160575"/>
            <a:chExt cx="51400" cy="52500"/>
          </a:xfrm>
        </p:grpSpPr>
        <p:sp>
          <p:nvSpPr>
            <p:cNvPr id="914" name="Google Shape;914;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52"/>
          <p:cNvGrpSpPr/>
          <p:nvPr/>
        </p:nvGrpSpPr>
        <p:grpSpPr>
          <a:xfrm>
            <a:off x="7459741" y="3204714"/>
            <a:ext cx="145405" cy="113794"/>
            <a:chOff x="4768325" y="2163475"/>
            <a:chExt cx="59700" cy="46725"/>
          </a:xfrm>
        </p:grpSpPr>
        <p:sp>
          <p:nvSpPr>
            <p:cNvPr id="918" name="Google Shape;918;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 name="Google Shape;920;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 name="Google Shape;926;p52"/>
          <p:cNvGrpSpPr/>
          <p:nvPr/>
        </p:nvGrpSpPr>
        <p:grpSpPr>
          <a:xfrm>
            <a:off x="7476059" y="3459808"/>
            <a:ext cx="112768" cy="106853"/>
            <a:chOff x="4768575" y="2253950"/>
            <a:chExt cx="46300" cy="43875"/>
          </a:xfrm>
        </p:grpSpPr>
        <p:sp>
          <p:nvSpPr>
            <p:cNvPr id="927" name="Google Shape;927;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52"/>
          <p:cNvGrpSpPr/>
          <p:nvPr/>
        </p:nvGrpSpPr>
        <p:grpSpPr>
          <a:xfrm>
            <a:off x="7775682" y="3948834"/>
            <a:ext cx="118187" cy="146246"/>
            <a:chOff x="4960900" y="2433225"/>
            <a:chExt cx="48525" cy="60050"/>
          </a:xfrm>
        </p:grpSpPr>
        <p:sp>
          <p:nvSpPr>
            <p:cNvPr id="930" name="Google Shape;930;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52"/>
          <p:cNvGrpSpPr/>
          <p:nvPr/>
        </p:nvGrpSpPr>
        <p:grpSpPr>
          <a:xfrm>
            <a:off x="7464247" y="4212895"/>
            <a:ext cx="136394" cy="143810"/>
            <a:chOff x="4854075" y="2527625"/>
            <a:chExt cx="56000" cy="59050"/>
          </a:xfrm>
        </p:grpSpPr>
        <p:sp>
          <p:nvSpPr>
            <p:cNvPr id="933" name="Google Shape;933;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 name="Google Shape;938;p52"/>
          <p:cNvGrpSpPr/>
          <p:nvPr/>
        </p:nvGrpSpPr>
        <p:grpSpPr>
          <a:xfrm>
            <a:off x="8088458" y="3676639"/>
            <a:ext cx="99312" cy="160797"/>
            <a:chOff x="5059700" y="2334775"/>
            <a:chExt cx="40775" cy="66025"/>
          </a:xfrm>
        </p:grpSpPr>
        <p:sp>
          <p:nvSpPr>
            <p:cNvPr id="939" name="Google Shape;939;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52"/>
          <p:cNvGrpSpPr/>
          <p:nvPr/>
        </p:nvGrpSpPr>
        <p:grpSpPr>
          <a:xfrm>
            <a:off x="8045622" y="3941771"/>
            <a:ext cx="184984" cy="160371"/>
            <a:chOff x="5037700" y="2430325"/>
            <a:chExt cx="75950" cy="65850"/>
          </a:xfrm>
        </p:grpSpPr>
        <p:sp>
          <p:nvSpPr>
            <p:cNvPr id="949" name="Google Shape;949;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52"/>
          <p:cNvGrpSpPr/>
          <p:nvPr/>
        </p:nvGrpSpPr>
        <p:grpSpPr>
          <a:xfrm>
            <a:off x="7465128" y="3708223"/>
            <a:ext cx="173014" cy="97629"/>
            <a:chOff x="4756975" y="2341800"/>
            <a:chExt cx="91975" cy="51925"/>
          </a:xfrm>
        </p:grpSpPr>
        <p:sp>
          <p:nvSpPr>
            <p:cNvPr id="952" name="Google Shape;952;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52"/>
          <p:cNvGrpSpPr/>
          <p:nvPr/>
        </p:nvGrpSpPr>
        <p:grpSpPr>
          <a:xfrm>
            <a:off x="7732065" y="4196920"/>
            <a:ext cx="212497" cy="175761"/>
            <a:chOff x="4943575" y="2516350"/>
            <a:chExt cx="98675" cy="81700"/>
          </a:xfrm>
        </p:grpSpPr>
        <p:sp>
          <p:nvSpPr>
            <p:cNvPr id="973" name="Google Shape;973;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 name="Google Shape;1051;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3">
            <a:alphaModFix/>
          </a:blip>
          <a:srcRect l="21677" t="17763" r="2896" b="604"/>
          <a:stretch/>
        </p:blipFill>
        <p:spPr>
          <a:xfrm>
            <a:off x="713225" y="0"/>
            <a:ext cx="2804475" cy="4603999"/>
          </a:xfrm>
          <a:prstGeom prst="rect">
            <a:avLst/>
          </a:prstGeom>
          <a:noFill/>
          <a:ln>
            <a:noFill/>
          </a:ln>
        </p:spPr>
      </p:pic>
      <p:sp>
        <p:nvSpPr>
          <p:cNvPr id="175" name="Google Shape;175;p28"/>
          <p:cNvSpPr txBox="1">
            <a:spLocks noGrp="1"/>
          </p:cNvSpPr>
          <p:nvPr>
            <p:ph type="subTitle" idx="1"/>
          </p:nvPr>
        </p:nvSpPr>
        <p:spPr>
          <a:xfrm>
            <a:off x="5007769" y="2231473"/>
            <a:ext cx="3886200" cy="2571601"/>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s-ES" dirty="0"/>
              <a:t>Creada por las </a:t>
            </a:r>
            <a:r>
              <a:rPr lang="es-ES" b="1" dirty="0"/>
              <a:t>hipotecas basura</a:t>
            </a:r>
            <a:r>
              <a:rPr lang="es-ES" dirty="0"/>
              <a:t>, representa la desconfianza crediticia en EE.UU, que más tarde se extendería a Europa</a:t>
            </a:r>
            <a:endParaRPr lang="en-US" dirty="0"/>
          </a:p>
        </p:txBody>
      </p:sp>
      <p:sp>
        <p:nvSpPr>
          <p:cNvPr id="176" name="Google Shape;176;p28"/>
          <p:cNvSpPr/>
          <p:nvPr/>
        </p:nvSpPr>
        <p:spPr>
          <a:xfrm>
            <a:off x="2822000" y="0"/>
            <a:ext cx="6957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txBox="1">
            <a:spLocks noGrp="1"/>
          </p:cNvSpPr>
          <p:nvPr>
            <p:ph type="ctrTitle"/>
          </p:nvPr>
        </p:nvSpPr>
        <p:spPr>
          <a:xfrm>
            <a:off x="3189250" y="340425"/>
            <a:ext cx="4754600" cy="22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CRISIS HIPOTECARIA (2007 – 2008)</a:t>
            </a:r>
            <a:endParaRPr dirty="0"/>
          </a:p>
        </p:txBody>
      </p:sp>
      <p:sp>
        <p:nvSpPr>
          <p:cNvPr id="178" name="Google Shape;178;p28"/>
          <p:cNvSpPr/>
          <p:nvPr/>
        </p:nvSpPr>
        <p:spPr>
          <a:xfrm>
            <a:off x="713224" y="3615851"/>
            <a:ext cx="695700" cy="69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grpSp>
        <p:nvGrpSpPr>
          <p:cNvPr id="1059" name="Google Shape;1059;p53"/>
          <p:cNvGrpSpPr/>
          <p:nvPr/>
        </p:nvGrpSpPr>
        <p:grpSpPr>
          <a:xfrm>
            <a:off x="3642951" y="1176740"/>
            <a:ext cx="2078182" cy="1366558"/>
            <a:chOff x="235800" y="830650"/>
            <a:chExt cx="6978450" cy="4588844"/>
          </a:xfrm>
        </p:grpSpPr>
        <p:sp>
          <p:nvSpPr>
            <p:cNvPr id="1060" name="Google Shape;1060;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53"/>
          <p:cNvGrpSpPr/>
          <p:nvPr/>
        </p:nvGrpSpPr>
        <p:grpSpPr>
          <a:xfrm>
            <a:off x="738454" y="3007842"/>
            <a:ext cx="2622876" cy="1333540"/>
            <a:chOff x="238125" y="1038125"/>
            <a:chExt cx="7146800" cy="3633625"/>
          </a:xfrm>
        </p:grpSpPr>
        <p:sp>
          <p:nvSpPr>
            <p:cNvPr id="1067" name="Google Shape;1067;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53"/>
          <p:cNvGrpSpPr/>
          <p:nvPr/>
        </p:nvGrpSpPr>
        <p:grpSpPr>
          <a:xfrm>
            <a:off x="5961311" y="1231136"/>
            <a:ext cx="2435960" cy="1297725"/>
            <a:chOff x="233350" y="949250"/>
            <a:chExt cx="7137300" cy="3802300"/>
          </a:xfrm>
        </p:grpSpPr>
        <p:sp>
          <p:nvSpPr>
            <p:cNvPr id="2640" name="Google Shape;2640;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1" name="Google Shape;2691;p53"/>
          <p:cNvGrpSpPr/>
          <p:nvPr/>
        </p:nvGrpSpPr>
        <p:grpSpPr>
          <a:xfrm>
            <a:off x="7714435" y="3194726"/>
            <a:ext cx="104231" cy="320340"/>
            <a:chOff x="7564426" y="3224343"/>
            <a:chExt cx="119985" cy="368801"/>
          </a:xfrm>
        </p:grpSpPr>
        <p:sp>
          <p:nvSpPr>
            <p:cNvPr id="2692" name="Google Shape;2692;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 name="Google Shape;2694;p53"/>
          <p:cNvGrpSpPr/>
          <p:nvPr/>
        </p:nvGrpSpPr>
        <p:grpSpPr>
          <a:xfrm>
            <a:off x="7413923" y="3188827"/>
            <a:ext cx="189489" cy="332132"/>
            <a:chOff x="8370831" y="3202002"/>
            <a:chExt cx="218129" cy="382376"/>
          </a:xfrm>
        </p:grpSpPr>
        <p:sp>
          <p:nvSpPr>
            <p:cNvPr id="2695" name="Google Shape;2695;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7" name="Google Shape;2697;p53"/>
          <p:cNvGrpSpPr/>
          <p:nvPr/>
        </p:nvGrpSpPr>
        <p:grpSpPr>
          <a:xfrm>
            <a:off x="8137312" y="3599959"/>
            <a:ext cx="309429" cy="267000"/>
            <a:chOff x="6742064" y="3750480"/>
            <a:chExt cx="399315" cy="344560"/>
          </a:xfrm>
        </p:grpSpPr>
        <p:sp>
          <p:nvSpPr>
            <p:cNvPr id="2698" name="Google Shape;2698;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 name="Google Shape;2700;p53"/>
          <p:cNvGrpSpPr/>
          <p:nvPr/>
        </p:nvGrpSpPr>
        <p:grpSpPr>
          <a:xfrm>
            <a:off x="7676331" y="3951006"/>
            <a:ext cx="180437" cy="281608"/>
            <a:chOff x="7248525" y="3739696"/>
            <a:chExt cx="230531" cy="359790"/>
          </a:xfrm>
        </p:grpSpPr>
        <p:sp>
          <p:nvSpPr>
            <p:cNvPr id="2701" name="Google Shape;2701;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 name="Google Shape;2703;p53"/>
          <p:cNvGrpSpPr/>
          <p:nvPr/>
        </p:nvGrpSpPr>
        <p:grpSpPr>
          <a:xfrm>
            <a:off x="7922251" y="3594231"/>
            <a:ext cx="162896" cy="278710"/>
            <a:chOff x="7601242" y="3729267"/>
            <a:chExt cx="222566" cy="380803"/>
          </a:xfrm>
        </p:grpSpPr>
        <p:sp>
          <p:nvSpPr>
            <p:cNvPr id="2704" name="Google Shape;2704;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6" name="Google Shape;2706;p5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7" name="Google Shape;2707;p53"/>
          <p:cNvGrpSpPr/>
          <p:nvPr/>
        </p:nvGrpSpPr>
        <p:grpSpPr>
          <a:xfrm>
            <a:off x="7411896" y="3595371"/>
            <a:ext cx="193543" cy="275990"/>
            <a:chOff x="8304647" y="3738687"/>
            <a:chExt cx="225076" cy="320956"/>
          </a:xfrm>
        </p:grpSpPr>
        <p:sp>
          <p:nvSpPr>
            <p:cNvPr id="2708" name="Google Shape;2708;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53"/>
          <p:cNvGrpSpPr/>
          <p:nvPr/>
        </p:nvGrpSpPr>
        <p:grpSpPr>
          <a:xfrm>
            <a:off x="7684389" y="3595371"/>
            <a:ext cx="178492" cy="275990"/>
            <a:chOff x="8615101" y="3738687"/>
            <a:chExt cx="207573" cy="320956"/>
          </a:xfrm>
        </p:grpSpPr>
        <p:sp>
          <p:nvSpPr>
            <p:cNvPr id="2712" name="Google Shape;2712;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5" name="Google Shape;2715;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6" name="Google Shape;2716;p53"/>
          <p:cNvGrpSpPr/>
          <p:nvPr/>
        </p:nvGrpSpPr>
        <p:grpSpPr>
          <a:xfrm>
            <a:off x="7909920" y="3998032"/>
            <a:ext cx="187557" cy="187557"/>
            <a:chOff x="8565775" y="671075"/>
            <a:chExt cx="441000" cy="441000"/>
          </a:xfrm>
        </p:grpSpPr>
        <p:sp>
          <p:nvSpPr>
            <p:cNvPr id="2717" name="Google Shape;2717;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9" name="Google Shape;2719;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1" name="Google Shape;2721;p53"/>
          <p:cNvGrpSpPr/>
          <p:nvPr/>
        </p:nvGrpSpPr>
        <p:grpSpPr>
          <a:xfrm>
            <a:off x="3561370" y="3009282"/>
            <a:ext cx="2241344" cy="1330656"/>
            <a:chOff x="230250" y="739925"/>
            <a:chExt cx="7124425" cy="4229675"/>
          </a:xfrm>
        </p:grpSpPr>
        <p:sp>
          <p:nvSpPr>
            <p:cNvPr id="2722" name="Google Shape;2722;p53"/>
            <p:cNvSpPr/>
            <p:nvPr/>
          </p:nvSpPr>
          <p:spPr>
            <a:xfrm>
              <a:off x="2001525" y="3293875"/>
              <a:ext cx="920575" cy="1635500"/>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294050" y="1435525"/>
              <a:ext cx="2107300" cy="218045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2241950" y="3529150"/>
              <a:ext cx="49625" cy="247725"/>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2241950" y="3400325"/>
              <a:ext cx="441250" cy="371700"/>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2254050" y="3517075"/>
              <a:ext cx="457575" cy="70475"/>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2463625" y="3784100"/>
              <a:ext cx="77125" cy="358075"/>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2540725" y="3772000"/>
              <a:ext cx="128875" cy="445500"/>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2540725" y="3772000"/>
              <a:ext cx="331475" cy="166950"/>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2552825" y="3677050"/>
              <a:ext cx="360525" cy="94975"/>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2221375" y="3772000"/>
              <a:ext cx="75925" cy="2446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2297275" y="3772000"/>
              <a:ext cx="166375" cy="370175"/>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2463625" y="4150925"/>
              <a:ext cx="20875" cy="378350"/>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2207175" y="4345400"/>
              <a:ext cx="271275" cy="192350"/>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2218950" y="4145500"/>
              <a:ext cx="260425" cy="48100"/>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2473900" y="4150925"/>
              <a:ext cx="190550" cy="75950"/>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2149700" y="4558600"/>
              <a:ext cx="127050" cy="245275"/>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2156650" y="4529250"/>
              <a:ext cx="327850" cy="29375"/>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2077725" y="3529150"/>
              <a:ext cx="164250" cy="333600"/>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2297275" y="3772000"/>
              <a:ext cx="243475" cy="25"/>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2206550" y="4150925"/>
              <a:ext cx="267375" cy="201150"/>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412000" y="1451850"/>
              <a:ext cx="148825" cy="202950"/>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300100" y="1654775"/>
              <a:ext cx="272525" cy="11675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564725" y="1658100"/>
              <a:ext cx="223825" cy="252225"/>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809075" y="1695300"/>
              <a:ext cx="109500" cy="215025"/>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560800" y="1654775"/>
              <a:ext cx="369875" cy="40550"/>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560800" y="1525625"/>
              <a:ext cx="722200" cy="129175"/>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1154750" y="1525625"/>
              <a:ext cx="128250" cy="363850"/>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918550" y="1695300"/>
              <a:ext cx="236225" cy="194175"/>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995075" y="1889450"/>
              <a:ext cx="159700" cy="215350"/>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918550" y="1525625"/>
              <a:ext cx="364450" cy="169700"/>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1154750" y="1889450"/>
              <a:ext cx="176025" cy="242250"/>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1330750" y="1821700"/>
              <a:ext cx="129150" cy="310000"/>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1459875" y="1666875"/>
              <a:ext cx="175750" cy="154850"/>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1154750" y="1821700"/>
              <a:ext cx="305150" cy="67775"/>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1459875" y="1821700"/>
              <a:ext cx="134300" cy="433400"/>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1594150" y="1889450"/>
              <a:ext cx="113150" cy="365650"/>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1115425" y="2255075"/>
              <a:ext cx="478750" cy="165450"/>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1530050" y="2255075"/>
              <a:ext cx="64125" cy="314825"/>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1231250" y="2569875"/>
              <a:ext cx="310925" cy="132800"/>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1113325" y="2131675"/>
              <a:ext cx="217450" cy="283400"/>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1330750" y="2131675"/>
              <a:ext cx="284300" cy="114950"/>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1615025" y="2089950"/>
              <a:ext cx="422200" cy="156675"/>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2037200" y="2089950"/>
              <a:ext cx="233500" cy="303650"/>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1596875" y="2246600"/>
              <a:ext cx="673825" cy="12705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1596875" y="2246600"/>
              <a:ext cx="316975" cy="555875"/>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1596875" y="2246600"/>
              <a:ext cx="507800" cy="355075"/>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1530050" y="2569875"/>
              <a:ext cx="383800" cy="232600"/>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1530050" y="2569875"/>
              <a:ext cx="126425" cy="445800"/>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1497375" y="3024425"/>
              <a:ext cx="164850" cy="32675"/>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1662200" y="3024425"/>
              <a:ext cx="151250" cy="218975"/>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1813725" y="3036525"/>
              <a:ext cx="32675" cy="206275"/>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813425" y="3243375"/>
              <a:ext cx="145175" cy="5052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1949200" y="3290550"/>
              <a:ext cx="52350" cy="32330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1113325" y="2415050"/>
              <a:ext cx="416750" cy="154850"/>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2032675" y="1784200"/>
              <a:ext cx="84100" cy="296100"/>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2116750" y="1784200"/>
              <a:ext cx="275225" cy="167575"/>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166850" y="792275"/>
              <a:ext cx="1104150" cy="510800"/>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154750" y="1080175"/>
              <a:ext cx="231975" cy="222900"/>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1382775" y="1177850"/>
              <a:ext cx="252850" cy="62325"/>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1647375" y="1043875"/>
              <a:ext cx="344800" cy="134000"/>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1992150" y="792275"/>
              <a:ext cx="54750" cy="263725"/>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2046875" y="792275"/>
              <a:ext cx="82000" cy="202025"/>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1509175" y="1303050"/>
              <a:ext cx="189350" cy="181475"/>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1850300" y="1393775"/>
              <a:ext cx="487825" cy="35052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1787100" y="1207200"/>
              <a:ext cx="158800" cy="32975"/>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1585700" y="1315150"/>
              <a:ext cx="49925" cy="169675"/>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1517950" y="1361125"/>
              <a:ext cx="180575" cy="44775"/>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2004250" y="1395000"/>
              <a:ext cx="70475" cy="65350"/>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2074700" y="1417975"/>
              <a:ext cx="134600" cy="42375"/>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2209275" y="1417975"/>
              <a:ext cx="25" cy="228050"/>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2442750" y="780475"/>
              <a:ext cx="856175" cy="991650"/>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2484475" y="846700"/>
              <a:ext cx="198725" cy="221400"/>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2683175" y="1068075"/>
              <a:ext cx="82875" cy="313625"/>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2778125" y="780475"/>
              <a:ext cx="190850" cy="351425"/>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2695275" y="1068075"/>
              <a:ext cx="261600" cy="63825"/>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2683175" y="780475"/>
              <a:ext cx="94975" cy="287625"/>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2443050" y="1068075"/>
              <a:ext cx="240150" cy="130675"/>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2621775" y="1381675"/>
              <a:ext cx="144275" cy="85925"/>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2766025" y="1381675"/>
              <a:ext cx="123425" cy="241675"/>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2654450" y="1381675"/>
              <a:ext cx="111600" cy="387725"/>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2443050" y="1198725"/>
              <a:ext cx="323000" cy="182975"/>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2766025" y="1123125"/>
              <a:ext cx="211125" cy="253450"/>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2968950" y="1133400"/>
              <a:ext cx="133100" cy="392250"/>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2766025" y="1381675"/>
              <a:ext cx="336025" cy="14397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3102025" y="1240150"/>
              <a:ext cx="147600" cy="285500"/>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2969875" y="861825"/>
              <a:ext cx="185700" cy="270075"/>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2969875" y="1131875"/>
              <a:ext cx="275225" cy="116775"/>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3349700" y="2603750"/>
              <a:ext cx="1343375" cy="1817575"/>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3385100" y="2877450"/>
              <a:ext cx="295475" cy="291550"/>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3680550" y="2603750"/>
              <a:ext cx="106775" cy="565250"/>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3787300" y="2603750"/>
              <a:ext cx="225625" cy="660225"/>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4093350" y="2738325"/>
              <a:ext cx="140350" cy="442775"/>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4012900" y="2738325"/>
              <a:ext cx="80475" cy="525650"/>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4015025" y="3249125"/>
              <a:ext cx="183000" cy="352025"/>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4198000" y="3181075"/>
              <a:ext cx="35700" cy="420075"/>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4013225" y="3179575"/>
              <a:ext cx="220175" cy="70775"/>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3680550" y="3168975"/>
              <a:ext cx="338125" cy="80175"/>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3641550" y="3168975"/>
              <a:ext cx="39025" cy="251950"/>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3364525" y="3168975"/>
              <a:ext cx="316050" cy="109800"/>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3680550" y="3168975"/>
              <a:ext cx="160000" cy="375025"/>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3840525" y="3249125"/>
              <a:ext cx="178150" cy="294875"/>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3929450" y="3247600"/>
              <a:ext cx="83475" cy="524425"/>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3902525" y="3601125"/>
              <a:ext cx="295500" cy="170900"/>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4201025" y="3131475"/>
              <a:ext cx="235300" cy="464850"/>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4233675" y="3136025"/>
              <a:ext cx="222300" cy="45075"/>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4455950" y="3147500"/>
              <a:ext cx="71100" cy="411625"/>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4198000" y="3559100"/>
              <a:ext cx="329050" cy="41750"/>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4198000" y="3589050"/>
              <a:ext cx="205975" cy="407075"/>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4185900" y="3589050"/>
              <a:ext cx="12125" cy="523800"/>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4185900" y="4100725"/>
              <a:ext cx="119475" cy="168475"/>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3958775" y="4085900"/>
              <a:ext cx="227150" cy="14850"/>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4185900" y="3996100"/>
              <a:ext cx="218075" cy="104650"/>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4334375" y="2852350"/>
              <a:ext cx="111025" cy="283700"/>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3385100" y="2652150"/>
              <a:ext cx="158175" cy="225325"/>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3544150" y="2591975"/>
              <a:ext cx="256175" cy="64425"/>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3473100" y="1177850"/>
              <a:ext cx="3833475" cy="2175325"/>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3473100" y="2483100"/>
              <a:ext cx="168475" cy="66850"/>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3493950" y="2402950"/>
              <a:ext cx="138850" cy="200825"/>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3632775" y="2176750"/>
              <a:ext cx="356575" cy="226225"/>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3754650" y="2173125"/>
              <a:ext cx="246200" cy="254050"/>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3936100" y="2173125"/>
              <a:ext cx="64750" cy="167850"/>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3998100" y="2185200"/>
              <a:ext cx="145775" cy="309700"/>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3855350" y="2066350"/>
              <a:ext cx="142775" cy="118875"/>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3749500" y="2125625"/>
              <a:ext cx="248625" cy="5960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3632775" y="2185200"/>
              <a:ext cx="368075" cy="61425"/>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4093350" y="2001950"/>
              <a:ext cx="128250" cy="162725"/>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4012900" y="2001950"/>
              <a:ext cx="80475" cy="174825"/>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3992350" y="2164650"/>
              <a:ext cx="229850" cy="22100"/>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4222175" y="2164650"/>
              <a:ext cx="83200" cy="188125"/>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4305350" y="2014050"/>
              <a:ext cx="236525" cy="338725"/>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4138725" y="2164650"/>
              <a:ext cx="83475" cy="319075"/>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4465925" y="1687425"/>
              <a:ext cx="75950" cy="326650"/>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4210100" y="1757300"/>
              <a:ext cx="330850" cy="251925"/>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4209475" y="1505075"/>
              <a:ext cx="145800" cy="252250"/>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4209475" y="1678950"/>
              <a:ext cx="267975" cy="78375"/>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4018650" y="1505075"/>
              <a:ext cx="62625" cy="173900"/>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3855350" y="1666875"/>
              <a:ext cx="238025" cy="32675"/>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3766450" y="1666875"/>
              <a:ext cx="314825" cy="202025"/>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4081250" y="1505075"/>
              <a:ext cx="277950" cy="161825"/>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4541850" y="1827450"/>
              <a:ext cx="336900" cy="186625"/>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4540925" y="2009200"/>
              <a:ext cx="380775" cy="174225"/>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4539125" y="2394175"/>
              <a:ext cx="468175" cy="387425"/>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4921675" y="2186725"/>
              <a:ext cx="85625" cy="228350"/>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5007275" y="2394175"/>
              <a:ext cx="85000" cy="258000"/>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4968850" y="1334200"/>
              <a:ext cx="2205875" cy="1654875"/>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4878750" y="1177850"/>
              <a:ext cx="1731050" cy="1005575"/>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5092250" y="2143775"/>
              <a:ext cx="396500" cy="851350"/>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4389725" y="2014050"/>
              <a:ext cx="617575" cy="114075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4420875" y="2917075"/>
              <a:ext cx="25" cy="25"/>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5007275" y="2143775"/>
              <a:ext cx="316650" cy="250425"/>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5323900" y="2123225"/>
              <a:ext cx="497500" cy="20575"/>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5092250" y="2143775"/>
              <a:ext cx="231675" cy="495400"/>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4647700" y="2415050"/>
              <a:ext cx="359600" cy="378650"/>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5809275" y="1751550"/>
              <a:ext cx="401350" cy="374100"/>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5821375" y="1313650"/>
              <a:ext cx="195700" cy="8096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5809275" y="2077550"/>
              <a:ext cx="449725" cy="33600"/>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5812300" y="2123225"/>
              <a:ext cx="57500" cy="434600"/>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5344475" y="2503650"/>
              <a:ext cx="325425" cy="314250"/>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5619050" y="2805775"/>
              <a:ext cx="50850" cy="321800"/>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5092250" y="2627950"/>
              <a:ext cx="295175" cy="427650"/>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6210600" y="1570400"/>
              <a:ext cx="478750" cy="181175"/>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6245375" y="2065450"/>
              <a:ext cx="187525" cy="15750"/>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6246875" y="2065450"/>
              <a:ext cx="210225" cy="24590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5869775" y="2545100"/>
              <a:ext cx="188725" cy="12725"/>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5809275" y="2111125"/>
              <a:ext cx="249225" cy="434000"/>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4412100" y="2781575"/>
              <a:ext cx="127050" cy="144275"/>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4334375" y="2769475"/>
              <a:ext cx="192675" cy="8290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4424500" y="2402950"/>
              <a:ext cx="102550" cy="378650"/>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4424500" y="2014050"/>
              <a:ext cx="129475" cy="388925"/>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5702825" y="3559100"/>
              <a:ext cx="355675" cy="25"/>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5975625" y="3844275"/>
              <a:ext cx="460900" cy="552550"/>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6283175" y="4106775"/>
              <a:ext cx="427050" cy="43097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6415625" y="3845800"/>
              <a:ext cx="315150" cy="259500"/>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6282875" y="4157275"/>
              <a:ext cx="329650" cy="164850"/>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6263525" y="4379875"/>
              <a:ext cx="336900" cy="159400"/>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5975625" y="4136425"/>
              <a:ext cx="307275" cy="20875"/>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3882275" y="952550"/>
              <a:ext cx="276125" cy="179350"/>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3882275" y="992475"/>
              <a:ext cx="157275" cy="42975"/>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4527025" y="2781575"/>
              <a:ext cx="72600" cy="23167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4407875" y="2921600"/>
              <a:ext cx="191750" cy="91650"/>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4599600" y="2933700"/>
              <a:ext cx="80775" cy="79550"/>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4878750" y="1827450"/>
              <a:ext cx="354150" cy="62025"/>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5092250" y="2503650"/>
              <a:ext cx="252250" cy="135525"/>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4527025" y="2781575"/>
              <a:ext cx="120700" cy="1212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4338925" y="2717475"/>
              <a:ext cx="16350" cy="139125"/>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4367350" y="2717475"/>
              <a:ext cx="171800" cy="64125"/>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4250925" y="2757375"/>
              <a:ext cx="88025" cy="99225"/>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4540925" y="1474825"/>
              <a:ext cx="464250" cy="534400"/>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2083775" y="4509400"/>
              <a:ext cx="120100" cy="10305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2131875" y="454015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2149700" y="3967650"/>
              <a:ext cx="120100" cy="102875"/>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2190825" y="3998525"/>
              <a:ext cx="48425" cy="4145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2412800" y="3351325"/>
              <a:ext cx="120100" cy="103150"/>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2460900" y="3381875"/>
              <a:ext cx="41450" cy="41475"/>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2219875" y="3265425"/>
              <a:ext cx="120375" cy="102875"/>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2267950" y="3296300"/>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1842150" y="2753150"/>
              <a:ext cx="120075" cy="102850"/>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1890225" y="2784000"/>
              <a:ext cx="41450" cy="4145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1965225" y="2040750"/>
              <a:ext cx="120400" cy="10305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2013325" y="2071500"/>
              <a:ext cx="41450" cy="4145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2199300" y="2345175"/>
              <a:ext cx="120075" cy="102875"/>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2247375" y="2376025"/>
              <a:ext cx="41475" cy="41475"/>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401425" y="2433800"/>
              <a:ext cx="120075" cy="103150"/>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449500" y="2464650"/>
              <a:ext cx="41450" cy="4145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549000" y="2197525"/>
              <a:ext cx="120075" cy="102925"/>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597075" y="2228150"/>
              <a:ext cx="41475" cy="4145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569875" y="3371900"/>
              <a:ext cx="120075" cy="102850"/>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617950" y="3402750"/>
              <a:ext cx="41450" cy="4145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313425" y="2828375"/>
              <a:ext cx="120375" cy="102925"/>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3354550" y="2859000"/>
              <a:ext cx="48400" cy="41525"/>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3471575" y="2603150"/>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3519675" y="2634000"/>
              <a:ext cx="41450" cy="4145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3857775" y="2291950"/>
              <a:ext cx="120375" cy="102850"/>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3898900" y="2322800"/>
              <a:ext cx="48400" cy="41475"/>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072500" y="2533875"/>
              <a:ext cx="120075" cy="102875"/>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113625" y="2564750"/>
              <a:ext cx="48400" cy="4145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3851425" y="3723000"/>
              <a:ext cx="120375" cy="102850"/>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3899500" y="3753850"/>
              <a:ext cx="41450" cy="41475"/>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3967850" y="4372300"/>
              <a:ext cx="120075" cy="102850"/>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4015625" y="4403150"/>
              <a:ext cx="41475" cy="4145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4332275" y="3946800"/>
              <a:ext cx="120075" cy="103150"/>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4373400" y="3977650"/>
              <a:ext cx="48400" cy="41525"/>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4373700" y="3087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4414825" y="3117875"/>
              <a:ext cx="48425" cy="4145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4262700" y="2803350"/>
              <a:ext cx="120300" cy="102850"/>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4303850" y="2833900"/>
              <a:ext cx="48400" cy="41650"/>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4621375" y="3199925"/>
              <a:ext cx="120400" cy="10305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4669475" y="3230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4021975" y="2689275"/>
              <a:ext cx="120100" cy="102925"/>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4062800" y="2719875"/>
              <a:ext cx="48425" cy="41550"/>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4233675" y="2303750"/>
              <a:ext cx="120075" cy="102850"/>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4274500" y="2334600"/>
              <a:ext cx="48725" cy="4145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4318350" y="2590375"/>
              <a:ext cx="120100" cy="102925"/>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359175" y="2621000"/>
              <a:ext cx="48725" cy="41350"/>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394250" y="1634200"/>
              <a:ext cx="120400" cy="102850"/>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442350" y="1665050"/>
              <a:ext cx="41450" cy="4145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894150" y="2876825"/>
              <a:ext cx="120100" cy="102875"/>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935300" y="2907375"/>
              <a:ext cx="48400" cy="41550"/>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915025" y="1435200"/>
              <a:ext cx="120100" cy="102850"/>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962800" y="1466050"/>
              <a:ext cx="41475" cy="41475"/>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5924800" y="2946025"/>
              <a:ext cx="120100" cy="102925"/>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5965925" y="2976650"/>
              <a:ext cx="48425" cy="41525"/>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5966250" y="3510025"/>
              <a:ext cx="120075" cy="102925"/>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6007075" y="3540650"/>
              <a:ext cx="48700" cy="41525"/>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5904250" y="4108225"/>
              <a:ext cx="120075" cy="102925"/>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5945075" y="4138825"/>
              <a:ext cx="48400" cy="41550"/>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6199400" y="4330850"/>
              <a:ext cx="120100" cy="102875"/>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6240225" y="4361725"/>
              <a:ext cx="48725" cy="4145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6380250" y="3795600"/>
              <a:ext cx="105875" cy="102550"/>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6405950" y="3826100"/>
              <a:ext cx="49275" cy="41525"/>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6565025" y="4489025"/>
              <a:ext cx="106475" cy="102575"/>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6590725" y="4519525"/>
              <a:ext cx="48975" cy="41475"/>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6653950" y="4057775"/>
              <a:ext cx="105250" cy="102850"/>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6679650" y="4088300"/>
              <a:ext cx="49250" cy="41500"/>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5631150" y="3510025"/>
              <a:ext cx="120100" cy="102925"/>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5672275" y="3540650"/>
              <a:ext cx="48425" cy="41525"/>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6059075" y="2542375"/>
              <a:ext cx="120400" cy="103150"/>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6100200" y="2573225"/>
              <a:ext cx="48425" cy="41525"/>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6406250" y="2262325"/>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6447375" y="2293175"/>
              <a:ext cx="48425" cy="4145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6528750" y="1840450"/>
              <a:ext cx="120075" cy="102850"/>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6576825" y="1871300"/>
              <a:ext cx="41450" cy="4145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7234575" y="1435200"/>
              <a:ext cx="120100" cy="102850"/>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7282675" y="1466050"/>
              <a:ext cx="41450" cy="41475"/>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7114525" y="1799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7155650" y="1829875"/>
              <a:ext cx="48425" cy="4145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5945675" y="1264625"/>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5986500" y="1295200"/>
              <a:ext cx="48400" cy="41525"/>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3967850" y="986125"/>
              <a:ext cx="120075" cy="103150"/>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015625" y="1016975"/>
              <a:ext cx="41475" cy="4145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3810600" y="947700"/>
              <a:ext cx="120075" cy="103175"/>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3858675" y="978550"/>
              <a:ext cx="41450" cy="41475"/>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3908875" y="1090125"/>
              <a:ext cx="102850" cy="88350"/>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3949700" y="1121000"/>
              <a:ext cx="31475" cy="26675"/>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091550" y="910775"/>
              <a:ext cx="103150" cy="88375"/>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137200" y="941675"/>
              <a:ext cx="26950" cy="26625"/>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5526825" y="1128850"/>
              <a:ext cx="120075" cy="102850"/>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5574900" y="1159700"/>
              <a:ext cx="41475" cy="41475"/>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6549300" y="1285200"/>
              <a:ext cx="120400" cy="102850"/>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6590425" y="1316050"/>
              <a:ext cx="48425" cy="41475"/>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3219375" y="1617800"/>
              <a:ext cx="120075" cy="102925"/>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3267150" y="1648725"/>
              <a:ext cx="41450" cy="4145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287500"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335600" y="1486625"/>
              <a:ext cx="41450" cy="4145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5316025" y="3027225"/>
              <a:ext cx="120100" cy="103075"/>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5363825" y="3058000"/>
              <a:ext cx="41450" cy="4145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5252225" y="2094775"/>
              <a:ext cx="120075" cy="102850"/>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5300300" y="2125625"/>
              <a:ext cx="41475" cy="41475"/>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5798100" y="2508725"/>
              <a:ext cx="120375" cy="102925"/>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5839225" y="2539650"/>
              <a:ext cx="48400" cy="4145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906250" y="2323200"/>
              <a:ext cx="171500" cy="146925"/>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961600" y="2353950"/>
              <a:ext cx="85300" cy="85325"/>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07075" y="1778150"/>
              <a:ext cx="120375" cy="103150"/>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48200" y="1809000"/>
              <a:ext cx="48400" cy="41525"/>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6138625" y="1702250"/>
              <a:ext cx="120375" cy="103150"/>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6179750" y="1733100"/>
              <a:ext cx="48400" cy="41525"/>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3911000" y="2124650"/>
              <a:ext cx="147000" cy="125900"/>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3952125" y="2155575"/>
              <a:ext cx="75325" cy="64275"/>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674500" y="2074000"/>
              <a:ext cx="120100" cy="103075"/>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22600" y="2104775"/>
              <a:ext cx="41450" cy="4145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946975"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988200" y="1486925"/>
              <a:ext cx="48325" cy="41350"/>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3695075" y="1819575"/>
              <a:ext cx="120075" cy="103150"/>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3743150" y="1850425"/>
              <a:ext cx="41450" cy="41475"/>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2320275" y="1902450"/>
              <a:ext cx="120075" cy="103150"/>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2368350" y="1933300"/>
              <a:ext cx="41450" cy="4145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71375" y="1149525"/>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419475" y="1180275"/>
              <a:ext cx="41450" cy="4145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1965525" y="743275"/>
              <a:ext cx="120100" cy="102850"/>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013325" y="774125"/>
              <a:ext cx="41450" cy="4145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1650400" y="859700"/>
              <a:ext cx="120100" cy="103150"/>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1698200" y="890550"/>
              <a:ext cx="41450" cy="41475"/>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1564225" y="1128850"/>
              <a:ext cx="120075" cy="102850"/>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1612000" y="1159700"/>
              <a:ext cx="41450" cy="41475"/>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1259375" y="1031175"/>
              <a:ext cx="120100" cy="102850"/>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1307175" y="1062025"/>
              <a:ext cx="41450" cy="4145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1437800" y="1312050"/>
              <a:ext cx="120100" cy="102925"/>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1485600" y="1342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1315025" y="1203175"/>
              <a:ext cx="120100" cy="102925"/>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1363125" y="1233800"/>
              <a:ext cx="41450" cy="4145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2800" y="797700"/>
              <a:ext cx="120100" cy="102850"/>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460900" y="828550"/>
              <a:ext cx="41450" cy="41475"/>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030350" y="1476350"/>
              <a:ext cx="120075" cy="103150"/>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078125" y="1507500"/>
              <a:ext cx="41475" cy="4145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2817750" y="1584900"/>
              <a:ext cx="120075" cy="103150"/>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2865825" y="1615750"/>
              <a:ext cx="41475" cy="41475"/>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583075" y="1723100"/>
              <a:ext cx="120075" cy="102850"/>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631150" y="1753950"/>
              <a:ext cx="41475" cy="41475"/>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1041650" y="2365850"/>
              <a:ext cx="120075" cy="10305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1089725" y="2396600"/>
              <a:ext cx="41450" cy="4145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1635600"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1683675" y="1871300"/>
              <a:ext cx="41450" cy="4145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1563925" y="1617800"/>
              <a:ext cx="120375" cy="102925"/>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1612000" y="1648725"/>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1504650" y="2183975"/>
              <a:ext cx="151825" cy="130100"/>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1546075" y="2214850"/>
              <a:ext cx="79550" cy="6817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716850" y="1861250"/>
              <a:ext cx="120075" cy="102925"/>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764925" y="1891875"/>
              <a:ext cx="41450" cy="4145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340625" y="1402850"/>
              <a:ext cx="120100" cy="102850"/>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388425" y="143340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1211300" y="1476350"/>
              <a:ext cx="120075" cy="103150"/>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1259375" y="1507500"/>
              <a:ext cx="41475" cy="4145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1083075"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1131150" y="1871300"/>
              <a:ext cx="41475" cy="4145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1584775" y="2966650"/>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1632875" y="2997500"/>
              <a:ext cx="41450" cy="41475"/>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1425725" y="3008100"/>
              <a:ext cx="120075" cy="102850"/>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1473800" y="3038950"/>
              <a:ext cx="41450" cy="4145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1742050" y="3194300"/>
              <a:ext cx="120075" cy="102925"/>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1789825" y="3224925"/>
              <a:ext cx="41450" cy="4145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597975" y="4168450"/>
              <a:ext cx="120000" cy="102875"/>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639025" y="4199325"/>
              <a:ext cx="48400" cy="4145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800500" y="3889925"/>
              <a:ext cx="120100" cy="102875"/>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841650" y="3920775"/>
              <a:ext cx="48400" cy="41375"/>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3081750" y="8182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129850" y="849125"/>
              <a:ext cx="41450" cy="4145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77925" y="1190950"/>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226025" y="1221700"/>
              <a:ext cx="41450" cy="4145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2412800" y="4488725"/>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2460900" y="4519575"/>
              <a:ext cx="41450" cy="4145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2205050" y="47621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2246175" y="4792975"/>
              <a:ext cx="48425" cy="4145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157575" y="4159525"/>
              <a:ext cx="106475" cy="91225"/>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198400" y="4189950"/>
              <a:ext cx="35100" cy="29875"/>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2467250" y="3721450"/>
              <a:ext cx="123700" cy="105925"/>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2508075" y="3752350"/>
              <a:ext cx="52350" cy="445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4442950" y="1944400"/>
              <a:ext cx="167875" cy="144050"/>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4198000" y="2611725"/>
              <a:ext cx="99825" cy="85800"/>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4238825" y="2642475"/>
              <a:ext cx="28150" cy="24400"/>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4451125" y="2729175"/>
              <a:ext cx="127950" cy="109575"/>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4491950" y="2759800"/>
              <a:ext cx="56275" cy="48275"/>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4352525" y="2885400"/>
              <a:ext cx="99825" cy="85525"/>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4393350" y="2916150"/>
              <a:ext cx="28450" cy="2417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4567550" y="2743950"/>
              <a:ext cx="121600" cy="104175"/>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4608675" y="2774925"/>
              <a:ext cx="49625" cy="42550"/>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4624400" y="2893350"/>
              <a:ext cx="100125" cy="85725"/>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4665525" y="2924325"/>
              <a:ext cx="28150" cy="2417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4731150" y="2864625"/>
              <a:ext cx="100125" cy="85725"/>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4776525" y="2895300"/>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4804050" y="2960725"/>
              <a:ext cx="100125" cy="85500"/>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4845175" y="2991450"/>
              <a:ext cx="28150" cy="2417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4539725" y="2972825"/>
              <a:ext cx="99825" cy="85500"/>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4580550" y="3003550"/>
              <a:ext cx="28450" cy="24425"/>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4575400" y="3117975"/>
              <a:ext cx="100125" cy="85800"/>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4616550" y="3148725"/>
              <a:ext cx="28150" cy="24400"/>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4443550" y="3075025"/>
              <a:ext cx="100025" cy="85500"/>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4488625" y="310577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5032375" y="2599625"/>
              <a:ext cx="99825" cy="85800"/>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5077425" y="2630375"/>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5066850" y="29486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5107975" y="2979350"/>
              <a:ext cx="28150" cy="24325"/>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5066850" y="30360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107975" y="3066750"/>
              <a:ext cx="28150" cy="2417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189625" y="3312725"/>
              <a:ext cx="99825" cy="85825"/>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230450" y="3343475"/>
              <a:ext cx="28450" cy="24300"/>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428525" y="2960725"/>
              <a:ext cx="100125" cy="85500"/>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469675" y="2991450"/>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565225" y="3091050"/>
              <a:ext cx="100125" cy="85525"/>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5606350" y="3121800"/>
              <a:ext cx="28150" cy="2417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5622075" y="3238500"/>
              <a:ext cx="99825" cy="85650"/>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667150" y="3269075"/>
              <a:ext cx="24225" cy="24225"/>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5773600" y="3238400"/>
              <a:ext cx="99825" cy="85750"/>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5814425" y="3269375"/>
              <a:ext cx="28450" cy="24125"/>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4861800" y="2144800"/>
              <a:ext cx="99825" cy="85800"/>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4902625" y="2175525"/>
              <a:ext cx="28450" cy="2417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4295075" y="2677125"/>
              <a:ext cx="99825" cy="85725"/>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4336200" y="2707800"/>
              <a:ext cx="28150" cy="24400"/>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4185900" y="2718475"/>
              <a:ext cx="99825" cy="85800"/>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4226725" y="2749500"/>
              <a:ext cx="28150" cy="24125"/>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284575" y="2463225"/>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329650" y="2493975"/>
              <a:ext cx="24225" cy="24225"/>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140625" y="1833850"/>
              <a:ext cx="135225" cy="116100"/>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90825" y="1864650"/>
              <a:ext cx="54475" cy="5445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543150" y="1497350"/>
              <a:ext cx="127950" cy="109350"/>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592150" y="1528050"/>
              <a:ext cx="48100" cy="48125"/>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727925" y="2045500"/>
              <a:ext cx="158500" cy="135800"/>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768750" y="2076350"/>
              <a:ext cx="86825" cy="74400"/>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610000" y="2765350"/>
              <a:ext cx="99800" cy="85500"/>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655050" y="2796100"/>
              <a:ext cx="24225" cy="24225"/>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773600" y="299700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814425" y="3027750"/>
              <a:ext cx="28450" cy="2417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6082975" y="275325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6128025" y="2784000"/>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998300" y="2508600"/>
              <a:ext cx="100125" cy="85800"/>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6043650" y="2539650"/>
              <a:ext cx="23925" cy="23900"/>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6210900" y="4116850"/>
              <a:ext cx="99825" cy="85525"/>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6255950" y="4147600"/>
              <a:ext cx="24225" cy="24225"/>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6540225" y="4281675"/>
              <a:ext cx="100125" cy="85500"/>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6585300" y="431242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6201225" y="2037025"/>
              <a:ext cx="85300" cy="8560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6231750" y="2067875"/>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6481875" y="2061325"/>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6526925" y="2092075"/>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6385100" y="20250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6425925" y="2055775"/>
              <a:ext cx="28450" cy="24100"/>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6629150" y="1530150"/>
              <a:ext cx="100125" cy="85625"/>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6670275" y="1561000"/>
              <a:ext cx="28450" cy="24125"/>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4161400" y="2124225"/>
              <a:ext cx="100125" cy="85500"/>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4202525" y="2154975"/>
              <a:ext cx="28450" cy="2417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4364625" y="2374625"/>
              <a:ext cx="99825" cy="85500"/>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4405450" y="2405375"/>
              <a:ext cx="28450" cy="2417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4314425" y="2463225"/>
              <a:ext cx="100125" cy="85825"/>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4355550" y="2493975"/>
              <a:ext cx="28450" cy="24325"/>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4189525" y="2537525"/>
              <a:ext cx="51725" cy="51450"/>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4207975" y="2555975"/>
              <a:ext cx="14850" cy="14550"/>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3822075" y="2410925"/>
              <a:ext cx="100125" cy="85500"/>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3863225" y="2441650"/>
              <a:ext cx="28150" cy="24125"/>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3581350" y="2509500"/>
              <a:ext cx="99825" cy="85525"/>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3626425" y="2540250"/>
              <a:ext cx="24200" cy="24225"/>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3445875" y="2365850"/>
              <a:ext cx="100125" cy="85825"/>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3490925" y="23966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3572600" y="2365850"/>
              <a:ext cx="100125" cy="85825"/>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3613725" y="2396600"/>
              <a:ext cx="28150" cy="24400"/>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3433775" y="2563325"/>
              <a:ext cx="100125" cy="85525"/>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3478850" y="2594075"/>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4004450" y="2497600"/>
              <a:ext cx="85600" cy="85325"/>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4031350" y="2528150"/>
              <a:ext cx="28150" cy="24125"/>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4083975" y="2442675"/>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4129050" y="2473425"/>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4150200" y="1716875"/>
              <a:ext cx="99825" cy="85500"/>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4195275" y="1747600"/>
              <a:ext cx="23900" cy="24225"/>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3795175" y="1659100"/>
              <a:ext cx="100125" cy="85825"/>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3840525" y="1690150"/>
              <a:ext cx="23925" cy="23925"/>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4047700" y="1961725"/>
              <a:ext cx="85600" cy="8560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4074600" y="1992275"/>
              <a:ext cx="28150" cy="2417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3560800" y="2016700"/>
              <a:ext cx="99825" cy="85675"/>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3605850" y="2047300"/>
              <a:ext cx="23925" cy="24225"/>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3694475" y="2386725"/>
              <a:ext cx="100125" cy="85500"/>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3735600" y="2417475"/>
              <a:ext cx="28450" cy="24100"/>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3795175" y="2028650"/>
              <a:ext cx="100125" cy="85825"/>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3836300"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3795175" y="1911325"/>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3836300" y="1942075"/>
              <a:ext cx="28150" cy="24100"/>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3952725" y="1807600"/>
              <a:ext cx="100125" cy="85500"/>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3997800" y="1838325"/>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3931550" y="2028850"/>
              <a:ext cx="85625" cy="85625"/>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3958175"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4021375" y="1626450"/>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4066450" y="1657200"/>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4127225" y="3552550"/>
              <a:ext cx="118875" cy="101825"/>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4168050" y="3583300"/>
              <a:ext cx="47200" cy="40425"/>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4126025" y="4060600"/>
              <a:ext cx="99825" cy="85525"/>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4166850" y="4091050"/>
              <a:ext cx="28450" cy="24425"/>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4173500" y="3140650"/>
              <a:ext cx="100125" cy="85500"/>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4214625" y="3171400"/>
              <a:ext cx="28450" cy="24100"/>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3610700" y="3121125"/>
              <a:ext cx="117050" cy="100200"/>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3658175" y="3152050"/>
              <a:ext cx="38725" cy="38725"/>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2178425" y="3469700"/>
              <a:ext cx="116175" cy="99700"/>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2225925" y="3500425"/>
              <a:ext cx="38125" cy="38125"/>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1469875" y="2529475"/>
              <a:ext cx="100125" cy="85800"/>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1511000" y="2560200"/>
              <a:ext cx="28150" cy="2417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1786500" y="2996100"/>
              <a:ext cx="99825" cy="85500"/>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1831250" y="30268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1886600" y="3253450"/>
              <a:ext cx="99825" cy="85525"/>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1931650" y="32842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2044475" y="2563325"/>
              <a:ext cx="100125" cy="85525"/>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2089525" y="2594075"/>
              <a:ext cx="24525" cy="24225"/>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1400000" y="1781450"/>
              <a:ext cx="99825" cy="85650"/>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1440825" y="1812325"/>
              <a:ext cx="28450" cy="24125"/>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1944050" y="1353350"/>
              <a:ext cx="100125" cy="85825"/>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1989425" y="1384100"/>
              <a:ext cx="24225" cy="24225"/>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1638625" y="1365450"/>
              <a:ext cx="99825" cy="85825"/>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1683375" y="13962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1575725" y="12626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162077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1513425" y="1444250"/>
              <a:ext cx="100125" cy="85650"/>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1554550" y="1475125"/>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1778025" y="1377550"/>
              <a:ext cx="100025" cy="85500"/>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1823100" y="1408300"/>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2014825" y="1420050"/>
              <a:ext cx="99825" cy="85650"/>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2059875" y="14509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2149400" y="1377625"/>
              <a:ext cx="99825" cy="85450"/>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2190025" y="1408600"/>
              <a:ext cx="28350" cy="24100"/>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2149400" y="1605775"/>
              <a:ext cx="99825" cy="8560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2190025" y="1636600"/>
              <a:ext cx="28350" cy="24125"/>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2266125" y="1703850"/>
              <a:ext cx="99825" cy="85825"/>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2307275" y="1734600"/>
              <a:ext cx="28150" cy="2417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2068950" y="965875"/>
              <a:ext cx="99825" cy="8560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2113725" y="996700"/>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2056550" y="1743775"/>
              <a:ext cx="100125" cy="85825"/>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2097700" y="1774525"/>
              <a:ext cx="28150" cy="2417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1931975" y="1015550"/>
              <a:ext cx="100125" cy="85825"/>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1977025" y="10463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1873900" y="1166775"/>
              <a:ext cx="99825" cy="85800"/>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1914725" y="1197500"/>
              <a:ext cx="28450" cy="24425"/>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1726925" y="1199725"/>
              <a:ext cx="100125" cy="85525"/>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1768050" y="1230475"/>
              <a:ext cx="28150" cy="24100"/>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2210800" y="764250"/>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2255850" y="794700"/>
              <a:ext cx="24225" cy="24200"/>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1094575" y="1262625"/>
              <a:ext cx="100125" cy="85525"/>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113962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2909075" y="1091475"/>
              <a:ext cx="100125" cy="85500"/>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2954150" y="11222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2623000" y="1027650"/>
              <a:ext cx="99825" cy="85825"/>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2668050" y="1058400"/>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1270875" y="2091250"/>
              <a:ext cx="99825" cy="85825"/>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1315925" y="2122000"/>
              <a:ext cx="24225" cy="24225"/>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2706150" y="1341250"/>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2751225" y="13720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2561900" y="1432150"/>
              <a:ext cx="99825" cy="85650"/>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2606975" y="1462725"/>
              <a:ext cx="24200" cy="24225"/>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2718250" y="739925"/>
              <a:ext cx="99825" cy="85625"/>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2759075" y="770500"/>
              <a:ext cx="28450" cy="24400"/>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500625" y="1614350"/>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541750" y="1645100"/>
              <a:ext cx="28150" cy="24300"/>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858375" y="1654875"/>
              <a:ext cx="100125" cy="85800"/>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903750" y="1685625"/>
              <a:ext cx="24200" cy="24200"/>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2071075" y="4863700"/>
              <a:ext cx="123725" cy="105900"/>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2119775" y="4894575"/>
              <a:ext cx="44175" cy="44475"/>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2227725" y="3733500"/>
              <a:ext cx="106675" cy="9145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2268850" y="3764450"/>
              <a:ext cx="34800" cy="29825"/>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230250" y="1729000"/>
              <a:ext cx="106775" cy="91225"/>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276525" y="1759700"/>
              <a:ext cx="29650" cy="29675"/>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1152325" y="2659550"/>
              <a:ext cx="106775" cy="91200"/>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1198600" y="2690250"/>
              <a:ext cx="29950" cy="29650"/>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931250" y="2061425"/>
              <a:ext cx="106475" cy="9145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972375" y="2092375"/>
              <a:ext cx="34825" cy="29800"/>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2392850" y="4093600"/>
              <a:ext cx="119175" cy="102125"/>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2433675" y="4124325"/>
              <a:ext cx="47500" cy="40725"/>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2843450" y="3637275"/>
              <a:ext cx="106475" cy="91200"/>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2884275" y="3667975"/>
              <a:ext cx="35100" cy="29875"/>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3285600" y="3235650"/>
              <a:ext cx="106775" cy="91225"/>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3331875" y="3266350"/>
              <a:ext cx="29650" cy="29975"/>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3723500" y="2560350"/>
              <a:ext cx="106775" cy="91525"/>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3769775" y="2591050"/>
              <a:ext cx="29650" cy="29975"/>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4463225" y="3515700"/>
              <a:ext cx="106475" cy="91200"/>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4509175" y="3546700"/>
              <a:ext cx="29975" cy="29650"/>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4392150" y="3664775"/>
              <a:ext cx="106475" cy="91225"/>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4438125" y="3695500"/>
              <a:ext cx="29950" cy="29650"/>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4406975" y="3862050"/>
              <a:ext cx="106775" cy="91425"/>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4453225" y="3892975"/>
              <a:ext cx="29675" cy="29650"/>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3776725" y="3500875"/>
              <a:ext cx="106475" cy="91200"/>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3822700" y="3531575"/>
              <a:ext cx="29650" cy="29975"/>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3932850" y="3193725"/>
              <a:ext cx="134825" cy="115300"/>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3973900" y="3224625"/>
              <a:ext cx="62925" cy="53900"/>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3880150" y="4042800"/>
              <a:ext cx="106475" cy="91225"/>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3920975" y="4073525"/>
              <a:ext cx="35100" cy="29800"/>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4241250" y="4225850"/>
              <a:ext cx="106775" cy="91425"/>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4287500" y="4256775"/>
              <a:ext cx="29675" cy="29675"/>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2013925" y="3819400"/>
              <a:ext cx="106475" cy="91425"/>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2059875" y="3850025"/>
              <a:ext cx="29675" cy="29975"/>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1937700" y="3572625"/>
              <a:ext cx="106475" cy="9145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1978525" y="3603550"/>
              <a:ext cx="34825" cy="29825"/>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2124300" y="4295300"/>
              <a:ext cx="138525" cy="118450"/>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2165425" y="4326025"/>
              <a:ext cx="66575" cy="57050"/>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2600925" y="3530650"/>
              <a:ext cx="138525" cy="118600"/>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2651725" y="3561525"/>
              <a:ext cx="56875" cy="56875"/>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4484075" y="1975325"/>
              <a:ext cx="96200" cy="8237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0" name="Google Shape;3310;p53"/>
          <p:cNvGrpSpPr/>
          <p:nvPr/>
        </p:nvGrpSpPr>
        <p:grpSpPr>
          <a:xfrm>
            <a:off x="6064392" y="3070557"/>
            <a:ext cx="587865" cy="517731"/>
            <a:chOff x="6000718" y="3070557"/>
            <a:chExt cx="587865" cy="517731"/>
          </a:xfrm>
        </p:grpSpPr>
        <p:sp>
          <p:nvSpPr>
            <p:cNvPr id="3311" name="Google Shape;3311;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53"/>
          <p:cNvGrpSpPr/>
          <p:nvPr/>
        </p:nvGrpSpPr>
        <p:grpSpPr>
          <a:xfrm>
            <a:off x="6079197" y="3714217"/>
            <a:ext cx="557665" cy="516387"/>
            <a:chOff x="6015523" y="3714217"/>
            <a:chExt cx="557665" cy="516387"/>
          </a:xfrm>
        </p:grpSpPr>
        <p:grpSp>
          <p:nvGrpSpPr>
            <p:cNvPr id="3322" name="Google Shape;3322;p53"/>
            <p:cNvGrpSpPr/>
            <p:nvPr/>
          </p:nvGrpSpPr>
          <p:grpSpPr>
            <a:xfrm>
              <a:off x="6036094" y="3716980"/>
              <a:ext cx="529822" cy="510480"/>
              <a:chOff x="3148311" y="-545634"/>
              <a:chExt cx="1006118" cy="969572"/>
            </a:xfrm>
          </p:grpSpPr>
          <p:sp>
            <p:nvSpPr>
              <p:cNvPr id="3323" name="Google Shape;3323;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3" name="Google Shape;3333;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4" name="Google Shape;3334;p53"/>
          <p:cNvGrpSpPr/>
          <p:nvPr/>
        </p:nvGrpSpPr>
        <p:grpSpPr>
          <a:xfrm>
            <a:off x="6707979" y="3073628"/>
            <a:ext cx="576302" cy="511871"/>
            <a:chOff x="6644304" y="3073628"/>
            <a:chExt cx="576302" cy="511871"/>
          </a:xfrm>
        </p:grpSpPr>
        <p:grpSp>
          <p:nvGrpSpPr>
            <p:cNvPr id="3335" name="Google Shape;3335;p53"/>
            <p:cNvGrpSpPr/>
            <p:nvPr/>
          </p:nvGrpSpPr>
          <p:grpSpPr>
            <a:xfrm>
              <a:off x="6712169" y="3073651"/>
              <a:ext cx="481611" cy="506713"/>
              <a:chOff x="1833536" y="-546641"/>
              <a:chExt cx="914567" cy="962419"/>
            </a:xfrm>
          </p:grpSpPr>
          <p:grpSp>
            <p:nvGrpSpPr>
              <p:cNvPr id="3336" name="Google Shape;3336;p53"/>
              <p:cNvGrpSpPr/>
              <p:nvPr/>
            </p:nvGrpSpPr>
            <p:grpSpPr>
              <a:xfrm>
                <a:off x="1833536" y="-524249"/>
                <a:ext cx="914567" cy="940027"/>
                <a:chOff x="1833536" y="-524249"/>
                <a:chExt cx="914567" cy="940027"/>
              </a:xfrm>
            </p:grpSpPr>
            <p:sp>
              <p:nvSpPr>
                <p:cNvPr id="3337" name="Google Shape;3337;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2" name="Google Shape;3342;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6" name="Google Shape;3346;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53"/>
          <p:cNvGrpSpPr/>
          <p:nvPr/>
        </p:nvGrpSpPr>
        <p:grpSpPr>
          <a:xfrm>
            <a:off x="6715725" y="3714143"/>
            <a:ext cx="560636" cy="516497"/>
            <a:chOff x="6652051" y="3714143"/>
            <a:chExt cx="560636" cy="516497"/>
          </a:xfrm>
        </p:grpSpPr>
        <p:grpSp>
          <p:nvGrpSpPr>
            <p:cNvPr id="3348" name="Google Shape;3348;p53"/>
            <p:cNvGrpSpPr/>
            <p:nvPr/>
          </p:nvGrpSpPr>
          <p:grpSpPr>
            <a:xfrm>
              <a:off x="6669657" y="3716715"/>
              <a:ext cx="466768" cy="464314"/>
              <a:chOff x="3139766" y="765669"/>
              <a:chExt cx="886380" cy="881888"/>
            </a:xfrm>
          </p:grpSpPr>
          <p:grpSp>
            <p:nvGrpSpPr>
              <p:cNvPr id="3349" name="Google Shape;3349;p53"/>
              <p:cNvGrpSpPr/>
              <p:nvPr/>
            </p:nvGrpSpPr>
            <p:grpSpPr>
              <a:xfrm>
                <a:off x="3139766" y="765669"/>
                <a:ext cx="886380" cy="881888"/>
                <a:chOff x="3139766" y="765669"/>
                <a:chExt cx="886380" cy="881888"/>
              </a:xfrm>
            </p:grpSpPr>
            <p:sp>
              <p:nvSpPr>
                <p:cNvPr id="3350" name="Google Shape;3350;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9" name="Google Shape;3359;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3" name="Google Shape;3363;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53"/>
          <p:cNvGrpSpPr/>
          <p:nvPr/>
        </p:nvGrpSpPr>
        <p:grpSpPr>
          <a:xfrm>
            <a:off x="726609" y="1192826"/>
            <a:ext cx="2665073" cy="1317140"/>
            <a:chOff x="793334" y="1192826"/>
            <a:chExt cx="2665073" cy="1317140"/>
          </a:xfrm>
        </p:grpSpPr>
        <p:sp>
          <p:nvSpPr>
            <p:cNvPr id="3365" name="Google Shape;3365;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335"/>
        <p:cNvGrpSpPr/>
        <p:nvPr/>
      </p:nvGrpSpPr>
      <p:grpSpPr>
        <a:xfrm>
          <a:off x="0" y="0"/>
          <a:ext cx="0" cy="0"/>
          <a:chOff x="0" y="0"/>
          <a:chExt cx="0" cy="0"/>
        </a:xfrm>
      </p:grpSpPr>
      <p:grpSp>
        <p:nvGrpSpPr>
          <p:cNvPr id="7336" name="Google Shape;7336;p54"/>
          <p:cNvGrpSpPr/>
          <p:nvPr/>
        </p:nvGrpSpPr>
        <p:grpSpPr>
          <a:xfrm>
            <a:off x="2126623" y="3607908"/>
            <a:ext cx="1102891" cy="760337"/>
            <a:chOff x="4967783" y="2151471"/>
            <a:chExt cx="3920692" cy="2702940"/>
          </a:xfrm>
        </p:grpSpPr>
        <p:grpSp>
          <p:nvGrpSpPr>
            <p:cNvPr id="7337" name="Google Shape;7337;p54"/>
            <p:cNvGrpSpPr/>
            <p:nvPr/>
          </p:nvGrpSpPr>
          <p:grpSpPr>
            <a:xfrm>
              <a:off x="5045709" y="2252109"/>
              <a:ext cx="3761071" cy="2501708"/>
              <a:chOff x="2691784" y="1805334"/>
              <a:chExt cx="3761071" cy="2501708"/>
            </a:xfrm>
          </p:grpSpPr>
          <p:sp>
            <p:nvSpPr>
              <p:cNvPr id="7338" name="Google Shape;7338;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54"/>
            <p:cNvGrpSpPr/>
            <p:nvPr/>
          </p:nvGrpSpPr>
          <p:grpSpPr>
            <a:xfrm>
              <a:off x="4967783" y="2151471"/>
              <a:ext cx="3920692" cy="2702940"/>
              <a:chOff x="2613858" y="1704696"/>
              <a:chExt cx="3920692" cy="2702940"/>
            </a:xfrm>
          </p:grpSpPr>
          <p:sp>
            <p:nvSpPr>
              <p:cNvPr id="7346" name="Google Shape;7346;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1" name="Google Shape;7351;p54"/>
          <p:cNvGrpSpPr/>
          <p:nvPr/>
        </p:nvGrpSpPr>
        <p:grpSpPr>
          <a:xfrm>
            <a:off x="3530532" y="1496185"/>
            <a:ext cx="1561911" cy="708580"/>
            <a:chOff x="3530532" y="1496185"/>
            <a:chExt cx="1561911" cy="708580"/>
          </a:xfrm>
        </p:grpSpPr>
        <p:grpSp>
          <p:nvGrpSpPr>
            <p:cNvPr id="7352" name="Google Shape;7352;p54"/>
            <p:cNvGrpSpPr/>
            <p:nvPr/>
          </p:nvGrpSpPr>
          <p:grpSpPr>
            <a:xfrm>
              <a:off x="3720318" y="1857562"/>
              <a:ext cx="1372125" cy="54"/>
              <a:chOff x="3720318" y="1857562"/>
              <a:chExt cx="1372125" cy="54"/>
            </a:xfrm>
          </p:grpSpPr>
          <p:cxnSp>
            <p:nvCxnSpPr>
              <p:cNvPr id="7353" name="Google Shape;7353;p54"/>
              <p:cNvCxnSpPr>
                <a:endCxn id="735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55" name="Google Shape;7355;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56" name="Google Shape;7356;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57" name="Google Shape;7357;p54"/>
              <p:cNvCxnSpPr>
                <a:stCxn id="735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358" name="Google Shape;7358;p54"/>
            <p:cNvGrpSpPr/>
            <p:nvPr/>
          </p:nvGrpSpPr>
          <p:grpSpPr>
            <a:xfrm>
              <a:off x="3567462" y="1496185"/>
              <a:ext cx="286500" cy="272914"/>
              <a:chOff x="3567462" y="1496185"/>
              <a:chExt cx="286500" cy="272914"/>
            </a:xfrm>
          </p:grpSpPr>
          <p:cxnSp>
            <p:nvCxnSpPr>
              <p:cNvPr id="7359" name="Google Shape;7359;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60" name="Google Shape;7360;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1" name="Google Shape;7361;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3" name="Google Shape;7363;p54"/>
            <p:cNvGrpSpPr/>
            <p:nvPr/>
          </p:nvGrpSpPr>
          <p:grpSpPr>
            <a:xfrm>
              <a:off x="3929014" y="1960574"/>
              <a:ext cx="286500" cy="242342"/>
              <a:chOff x="3929014" y="1960574"/>
              <a:chExt cx="286500" cy="242342"/>
            </a:xfrm>
          </p:grpSpPr>
          <p:cxnSp>
            <p:nvCxnSpPr>
              <p:cNvPr id="7364" name="Google Shape;7364;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365" name="Google Shape;7365;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54"/>
            <p:cNvGrpSpPr/>
            <p:nvPr/>
          </p:nvGrpSpPr>
          <p:grpSpPr>
            <a:xfrm>
              <a:off x="4290828" y="1496185"/>
              <a:ext cx="286500" cy="272914"/>
              <a:chOff x="4290828" y="1496185"/>
              <a:chExt cx="286500" cy="272914"/>
            </a:xfrm>
          </p:grpSpPr>
          <p:cxnSp>
            <p:nvCxnSpPr>
              <p:cNvPr id="7367" name="Google Shape;7367;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68" name="Google Shape;7368;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9" name="Google Shape;7369;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0" name="Google Shape;7370;p54"/>
            <p:cNvGrpSpPr/>
            <p:nvPr/>
          </p:nvGrpSpPr>
          <p:grpSpPr>
            <a:xfrm>
              <a:off x="4657726" y="1959674"/>
              <a:ext cx="286500" cy="245092"/>
              <a:chOff x="4657726" y="1959674"/>
              <a:chExt cx="286500" cy="245092"/>
            </a:xfrm>
          </p:grpSpPr>
          <p:cxnSp>
            <p:nvCxnSpPr>
              <p:cNvPr id="7371" name="Google Shape;7371;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372" name="Google Shape;7372;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54"/>
          <p:cNvGrpSpPr/>
          <p:nvPr/>
        </p:nvGrpSpPr>
        <p:grpSpPr>
          <a:xfrm>
            <a:off x="3512551" y="2358282"/>
            <a:ext cx="1597032" cy="378649"/>
            <a:chOff x="3512551" y="2358282"/>
            <a:chExt cx="1597032" cy="378649"/>
          </a:xfrm>
        </p:grpSpPr>
        <p:grpSp>
          <p:nvGrpSpPr>
            <p:cNvPr id="7374" name="Google Shape;7374;p54"/>
            <p:cNvGrpSpPr/>
            <p:nvPr/>
          </p:nvGrpSpPr>
          <p:grpSpPr>
            <a:xfrm>
              <a:off x="3738198" y="2553002"/>
              <a:ext cx="1145834" cy="117"/>
              <a:chOff x="3738198" y="2553002"/>
              <a:chExt cx="1145834" cy="117"/>
            </a:xfrm>
          </p:grpSpPr>
          <p:cxnSp>
            <p:nvCxnSpPr>
              <p:cNvPr id="7375" name="Google Shape;7375;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76" name="Google Shape;7376;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77" name="Google Shape;7377;p54"/>
              <p:cNvCxnSpPr>
                <a:stCxn id="7378" idx="6"/>
                <a:endCxn id="737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380" name="Google Shape;7380;p54"/>
            <p:cNvGrpSpPr/>
            <p:nvPr/>
          </p:nvGrpSpPr>
          <p:grpSpPr>
            <a:xfrm>
              <a:off x="3969644" y="2440153"/>
              <a:ext cx="225900" cy="296779"/>
              <a:chOff x="3969644" y="2440153"/>
              <a:chExt cx="225900" cy="296779"/>
            </a:xfrm>
          </p:grpSpPr>
          <p:cxnSp>
            <p:nvCxnSpPr>
              <p:cNvPr id="7381" name="Google Shape;7381;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379" name="Google Shape;7379;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54"/>
            <p:cNvGrpSpPr/>
            <p:nvPr/>
          </p:nvGrpSpPr>
          <p:grpSpPr>
            <a:xfrm>
              <a:off x="4426818" y="2358282"/>
              <a:ext cx="225600" cy="307471"/>
              <a:chOff x="4426818" y="2358282"/>
              <a:chExt cx="225600" cy="307471"/>
            </a:xfrm>
          </p:grpSpPr>
          <p:cxnSp>
            <p:nvCxnSpPr>
              <p:cNvPr id="7384" name="Google Shape;7384;p54"/>
              <p:cNvCxnSpPr>
                <a:stCxn id="738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386" name="Google Shape;7386;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54"/>
            <p:cNvGrpSpPr/>
            <p:nvPr/>
          </p:nvGrpSpPr>
          <p:grpSpPr>
            <a:xfrm>
              <a:off x="4883984" y="2440153"/>
              <a:ext cx="225600" cy="296479"/>
              <a:chOff x="4883984" y="2440153"/>
              <a:chExt cx="225600" cy="296479"/>
            </a:xfrm>
          </p:grpSpPr>
          <p:cxnSp>
            <p:nvCxnSpPr>
              <p:cNvPr id="7388" name="Google Shape;7388;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389" name="Google Shape;7389;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54"/>
            <p:cNvGrpSpPr/>
            <p:nvPr/>
          </p:nvGrpSpPr>
          <p:grpSpPr>
            <a:xfrm>
              <a:off x="3512551" y="2358356"/>
              <a:ext cx="225647" cy="307629"/>
              <a:chOff x="2182679" y="2005014"/>
              <a:chExt cx="792300" cy="1080158"/>
            </a:xfrm>
          </p:grpSpPr>
          <p:cxnSp>
            <p:nvCxnSpPr>
              <p:cNvPr id="7392" name="Google Shape;7392;p54"/>
              <p:cNvCxnSpPr>
                <a:stCxn id="739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378" name="Google Shape;7378;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4" name="Google Shape;7394;p54"/>
          <p:cNvGrpSpPr/>
          <p:nvPr/>
        </p:nvGrpSpPr>
        <p:grpSpPr>
          <a:xfrm>
            <a:off x="6872633" y="1182079"/>
            <a:ext cx="1559809" cy="722610"/>
            <a:chOff x="634175" y="2986275"/>
            <a:chExt cx="3147949" cy="1458344"/>
          </a:xfrm>
        </p:grpSpPr>
        <p:cxnSp>
          <p:nvCxnSpPr>
            <p:cNvPr id="7395" name="Google Shape;7395;p54"/>
            <p:cNvCxnSpPr>
              <a:stCxn id="7396" idx="4"/>
              <a:endCxn id="739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398" name="Google Shape;7398;p54"/>
            <p:cNvCxnSpPr>
              <a:stCxn id="7397" idx="0"/>
              <a:endCxn id="739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00" name="Google Shape;7400;p54"/>
            <p:cNvCxnSpPr>
              <a:stCxn id="7399" idx="4"/>
              <a:endCxn id="740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402" name="Google Shape;7402;p54"/>
            <p:cNvCxnSpPr>
              <a:stCxn id="7401" idx="0"/>
              <a:endCxn id="740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403" name="Google Shape;7403;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99" name="Google Shape;7399;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96" name="Google Shape;7396;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401" name="Google Shape;7401;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97" name="Google Shape;7397;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404" name="Google Shape;7404;p54"/>
          <p:cNvGrpSpPr/>
          <p:nvPr/>
        </p:nvGrpSpPr>
        <p:grpSpPr>
          <a:xfrm>
            <a:off x="3526424" y="2891987"/>
            <a:ext cx="1570719" cy="294123"/>
            <a:chOff x="998425" y="1182125"/>
            <a:chExt cx="1065400" cy="199500"/>
          </a:xfrm>
        </p:grpSpPr>
        <p:sp>
          <p:nvSpPr>
            <p:cNvPr id="7405" name="Google Shape;7405;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54"/>
          <p:cNvGrpSpPr/>
          <p:nvPr/>
        </p:nvGrpSpPr>
        <p:grpSpPr>
          <a:xfrm>
            <a:off x="6869680" y="2009474"/>
            <a:ext cx="1565716" cy="366729"/>
            <a:chOff x="1247650" y="2075423"/>
            <a:chExt cx="6648477" cy="1557238"/>
          </a:xfrm>
        </p:grpSpPr>
        <p:sp>
          <p:nvSpPr>
            <p:cNvPr id="7411" name="Google Shape;7411;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54"/>
          <p:cNvGrpSpPr/>
          <p:nvPr/>
        </p:nvGrpSpPr>
        <p:grpSpPr>
          <a:xfrm>
            <a:off x="6853992" y="3158289"/>
            <a:ext cx="1597061" cy="663440"/>
            <a:chOff x="6796238" y="3158297"/>
            <a:chExt cx="1630319" cy="677257"/>
          </a:xfrm>
        </p:grpSpPr>
        <p:cxnSp>
          <p:nvCxnSpPr>
            <p:cNvPr id="7418" name="Google Shape;7418;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19" name="Google Shape;7419;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20" name="Google Shape;7420;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421" name="Google Shape;7421;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422" name="Google Shape;7422;p54"/>
            <p:cNvGrpSpPr/>
            <p:nvPr/>
          </p:nvGrpSpPr>
          <p:grpSpPr>
            <a:xfrm>
              <a:off x="6796238" y="3311904"/>
              <a:ext cx="1630319" cy="377697"/>
              <a:chOff x="6796238" y="3311904"/>
              <a:chExt cx="1630319" cy="377697"/>
            </a:xfrm>
          </p:grpSpPr>
          <p:sp>
            <p:nvSpPr>
              <p:cNvPr id="7423" name="Google Shape;7423;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6" name="Google Shape;7426;p54"/>
          <p:cNvGrpSpPr/>
          <p:nvPr/>
        </p:nvGrpSpPr>
        <p:grpSpPr>
          <a:xfrm>
            <a:off x="5375130" y="1179681"/>
            <a:ext cx="1368606" cy="1593805"/>
            <a:chOff x="1839112" y="2209163"/>
            <a:chExt cx="1918159" cy="2233784"/>
          </a:xfrm>
        </p:grpSpPr>
        <p:sp>
          <p:nvSpPr>
            <p:cNvPr id="7427" name="Google Shape;7427;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30" name="Google Shape;7430;p54"/>
            <p:cNvCxnSpPr>
              <a:stCxn id="7427" idx="6"/>
              <a:endCxn id="742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31" name="Google Shape;7431;p54"/>
            <p:cNvCxnSpPr>
              <a:stCxn id="7428" idx="4"/>
              <a:endCxn id="743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433" name="Google Shape;7433;p54"/>
            <p:cNvCxnSpPr>
              <a:stCxn id="7432" idx="6"/>
              <a:endCxn id="742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34" name="Google Shape;7434;p54"/>
            <p:cNvCxnSpPr>
              <a:stCxn id="7429" idx="4"/>
              <a:endCxn id="743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432" name="Google Shape;7432;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37" name="Google Shape;7437;p54"/>
            <p:cNvCxnSpPr>
              <a:endCxn id="743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438" name="Google Shape;7438;p54"/>
          <p:cNvGrpSpPr/>
          <p:nvPr/>
        </p:nvGrpSpPr>
        <p:grpSpPr>
          <a:xfrm>
            <a:off x="3507503" y="1185917"/>
            <a:ext cx="1637968" cy="154942"/>
            <a:chOff x="238125" y="2506075"/>
            <a:chExt cx="7115411" cy="673075"/>
          </a:xfrm>
        </p:grpSpPr>
        <p:sp>
          <p:nvSpPr>
            <p:cNvPr id="7439" name="Google Shape;7439;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54"/>
          <p:cNvGrpSpPr/>
          <p:nvPr/>
        </p:nvGrpSpPr>
        <p:grpSpPr>
          <a:xfrm>
            <a:off x="746187" y="1507514"/>
            <a:ext cx="2476762" cy="91743"/>
            <a:chOff x="1464850" y="436376"/>
            <a:chExt cx="6001362" cy="222300"/>
          </a:xfrm>
        </p:grpSpPr>
        <p:sp>
          <p:nvSpPr>
            <p:cNvPr id="7445" name="Google Shape;7445;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0" name="Google Shape;7450;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51" name="Google Shape;7451;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52" name="Google Shape;7452;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53" name="Google Shape;7453;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454" name="Google Shape;7454;p54"/>
          <p:cNvGrpSpPr/>
          <p:nvPr/>
        </p:nvGrpSpPr>
        <p:grpSpPr>
          <a:xfrm>
            <a:off x="732455" y="2742980"/>
            <a:ext cx="1452710" cy="651923"/>
            <a:chOff x="803162" y="2667727"/>
            <a:chExt cx="1411906" cy="633611"/>
          </a:xfrm>
        </p:grpSpPr>
        <p:cxnSp>
          <p:nvCxnSpPr>
            <p:cNvPr id="7455" name="Google Shape;7455;p54"/>
            <p:cNvCxnSpPr>
              <a:stCxn id="7456" idx="2"/>
              <a:endCxn id="745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58" name="Google Shape;7458;p54"/>
            <p:cNvCxnSpPr>
              <a:stCxn id="7459" idx="0"/>
              <a:endCxn id="745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60" name="Google Shape;7460;p54"/>
            <p:cNvCxnSpPr>
              <a:stCxn id="7459" idx="2"/>
              <a:endCxn id="746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62" name="Google Shape;7462;p54"/>
            <p:cNvCxnSpPr>
              <a:stCxn id="7463" idx="0"/>
              <a:endCxn id="745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64" name="Google Shape;7464;p54"/>
            <p:cNvCxnSpPr>
              <a:stCxn id="7457" idx="2"/>
              <a:endCxn id="746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66" name="Google Shape;7466;p54"/>
            <p:cNvCxnSpPr>
              <a:stCxn id="7467" idx="0"/>
              <a:endCxn id="745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463" name="Google Shape;7463;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61" name="Google Shape;7461;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67" name="Google Shape;7467;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65" name="Google Shape;7465;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57" name="Google Shape;7457;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59" name="Google Shape;7459;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56" name="Google Shape;7456;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468" name="Google Shape;7468;p54"/>
          <p:cNvGrpSpPr/>
          <p:nvPr/>
        </p:nvGrpSpPr>
        <p:grpSpPr>
          <a:xfrm>
            <a:off x="732456" y="1178518"/>
            <a:ext cx="2518541" cy="209309"/>
            <a:chOff x="803163" y="1111966"/>
            <a:chExt cx="2447800" cy="203430"/>
          </a:xfrm>
        </p:grpSpPr>
        <p:grpSp>
          <p:nvGrpSpPr>
            <p:cNvPr id="7469" name="Google Shape;7469;p54"/>
            <p:cNvGrpSpPr/>
            <p:nvPr/>
          </p:nvGrpSpPr>
          <p:grpSpPr>
            <a:xfrm>
              <a:off x="1958180" y="1111966"/>
              <a:ext cx="588019" cy="121396"/>
              <a:chOff x="4808316" y="2800065"/>
              <a:chExt cx="1999386" cy="412910"/>
            </a:xfrm>
          </p:grpSpPr>
          <p:sp>
            <p:nvSpPr>
              <p:cNvPr id="7470" name="Google Shape;7470;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1" name="Google Shape;7471;p54"/>
              <p:cNvGrpSpPr/>
              <p:nvPr/>
            </p:nvGrpSpPr>
            <p:grpSpPr>
              <a:xfrm>
                <a:off x="4808316" y="2800065"/>
                <a:ext cx="92400" cy="411825"/>
                <a:chOff x="845575" y="2563700"/>
                <a:chExt cx="92400" cy="411825"/>
              </a:xfrm>
            </p:grpSpPr>
            <p:cxnSp>
              <p:nvCxnSpPr>
                <p:cNvPr id="7472" name="Google Shape;7472;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73" name="Google Shape;7473;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474" name="Google Shape;7474;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475" name="Google Shape;7475;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6" name="Google Shape;7476;p54"/>
            <p:cNvGrpSpPr/>
            <p:nvPr/>
          </p:nvGrpSpPr>
          <p:grpSpPr>
            <a:xfrm>
              <a:off x="803163" y="1111974"/>
              <a:ext cx="591158" cy="121545"/>
              <a:chOff x="803163" y="1111974"/>
              <a:chExt cx="591158" cy="121545"/>
            </a:xfrm>
          </p:grpSpPr>
          <p:grpSp>
            <p:nvGrpSpPr>
              <p:cNvPr id="7477" name="Google Shape;7477;p54"/>
              <p:cNvGrpSpPr/>
              <p:nvPr/>
            </p:nvGrpSpPr>
            <p:grpSpPr>
              <a:xfrm>
                <a:off x="803163" y="1111974"/>
                <a:ext cx="27175" cy="121077"/>
                <a:chOff x="845575" y="2563700"/>
                <a:chExt cx="92400" cy="411825"/>
              </a:xfrm>
            </p:grpSpPr>
            <p:cxnSp>
              <p:nvCxnSpPr>
                <p:cNvPr id="7478" name="Google Shape;7478;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79" name="Google Shape;7479;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0" name="Google Shape;7480;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54"/>
            <p:cNvGrpSpPr/>
            <p:nvPr/>
          </p:nvGrpSpPr>
          <p:grpSpPr>
            <a:xfrm>
              <a:off x="1381910" y="1194219"/>
              <a:ext cx="588341" cy="121177"/>
              <a:chOff x="1381910" y="1194219"/>
              <a:chExt cx="588341" cy="121177"/>
            </a:xfrm>
          </p:grpSpPr>
          <p:grpSp>
            <p:nvGrpSpPr>
              <p:cNvPr id="7482" name="Google Shape;7482;p54"/>
              <p:cNvGrpSpPr/>
              <p:nvPr/>
            </p:nvGrpSpPr>
            <p:grpSpPr>
              <a:xfrm rot="10800000">
                <a:off x="1381910" y="1194319"/>
                <a:ext cx="27175" cy="121077"/>
                <a:chOff x="2070100" y="2563700"/>
                <a:chExt cx="92400" cy="411825"/>
              </a:xfrm>
            </p:grpSpPr>
            <p:cxnSp>
              <p:nvCxnSpPr>
                <p:cNvPr id="7483" name="Google Shape;7483;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84" name="Google Shape;7484;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5" name="Google Shape;7485;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54"/>
            <p:cNvGrpSpPr/>
            <p:nvPr/>
          </p:nvGrpSpPr>
          <p:grpSpPr>
            <a:xfrm>
              <a:off x="2532079" y="1194219"/>
              <a:ext cx="704927" cy="121177"/>
              <a:chOff x="2532079" y="1194219"/>
              <a:chExt cx="704927" cy="121177"/>
            </a:xfrm>
          </p:grpSpPr>
          <p:grpSp>
            <p:nvGrpSpPr>
              <p:cNvPr id="7487" name="Google Shape;7487;p54"/>
              <p:cNvGrpSpPr/>
              <p:nvPr/>
            </p:nvGrpSpPr>
            <p:grpSpPr>
              <a:xfrm rot="10800000">
                <a:off x="2532079" y="1194319"/>
                <a:ext cx="27175" cy="121077"/>
                <a:chOff x="2070100" y="2563700"/>
                <a:chExt cx="92400" cy="411825"/>
              </a:xfrm>
            </p:grpSpPr>
            <p:cxnSp>
              <p:nvCxnSpPr>
                <p:cNvPr id="7488" name="Google Shape;7488;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89" name="Google Shape;7489;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0" name="Google Shape;7490;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1" name="Google Shape;7491;p54"/>
          <p:cNvGrpSpPr/>
          <p:nvPr/>
        </p:nvGrpSpPr>
        <p:grpSpPr>
          <a:xfrm>
            <a:off x="3525467" y="3875150"/>
            <a:ext cx="1567778" cy="491677"/>
            <a:chOff x="5194708" y="3484366"/>
            <a:chExt cx="3148148" cy="987304"/>
          </a:xfrm>
        </p:grpSpPr>
        <p:grpSp>
          <p:nvGrpSpPr>
            <p:cNvPr id="7492" name="Google Shape;7492;p54"/>
            <p:cNvGrpSpPr/>
            <p:nvPr/>
          </p:nvGrpSpPr>
          <p:grpSpPr>
            <a:xfrm>
              <a:off x="7531521" y="3484366"/>
              <a:ext cx="811335" cy="987304"/>
              <a:chOff x="3379425" y="1617275"/>
              <a:chExt cx="1090650" cy="1327200"/>
            </a:xfrm>
          </p:grpSpPr>
          <p:sp>
            <p:nvSpPr>
              <p:cNvPr id="7493" name="Google Shape;7493;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54"/>
            <p:cNvGrpSpPr/>
            <p:nvPr/>
          </p:nvGrpSpPr>
          <p:grpSpPr>
            <a:xfrm>
              <a:off x="6752546" y="3484366"/>
              <a:ext cx="811428" cy="987304"/>
              <a:chOff x="2332275" y="1617275"/>
              <a:chExt cx="1090775" cy="1327200"/>
            </a:xfrm>
          </p:grpSpPr>
          <p:sp>
            <p:nvSpPr>
              <p:cNvPr id="7497" name="Google Shape;7497;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54"/>
            <p:cNvGrpSpPr/>
            <p:nvPr/>
          </p:nvGrpSpPr>
          <p:grpSpPr>
            <a:xfrm>
              <a:off x="5973664" y="3484366"/>
              <a:ext cx="811335" cy="987304"/>
              <a:chOff x="1285250" y="1617275"/>
              <a:chExt cx="1090650" cy="1327200"/>
            </a:xfrm>
          </p:grpSpPr>
          <p:sp>
            <p:nvSpPr>
              <p:cNvPr id="7501" name="Google Shape;7501;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54"/>
            <p:cNvGrpSpPr/>
            <p:nvPr/>
          </p:nvGrpSpPr>
          <p:grpSpPr>
            <a:xfrm>
              <a:off x="5194708" y="3484366"/>
              <a:ext cx="811409" cy="987304"/>
              <a:chOff x="238125" y="1617275"/>
              <a:chExt cx="1090750" cy="1327200"/>
            </a:xfrm>
          </p:grpSpPr>
          <p:sp>
            <p:nvSpPr>
              <p:cNvPr id="7505" name="Google Shape;7505;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8" name="Google Shape;7508;p54"/>
          <p:cNvGrpSpPr/>
          <p:nvPr/>
        </p:nvGrpSpPr>
        <p:grpSpPr>
          <a:xfrm>
            <a:off x="3486076" y="3355561"/>
            <a:ext cx="1616964" cy="346256"/>
            <a:chOff x="1808063" y="4294338"/>
            <a:chExt cx="3370782" cy="721817"/>
          </a:xfrm>
        </p:grpSpPr>
        <p:sp>
          <p:nvSpPr>
            <p:cNvPr id="7509" name="Google Shape;7509;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54"/>
          <p:cNvGrpSpPr/>
          <p:nvPr/>
        </p:nvGrpSpPr>
        <p:grpSpPr>
          <a:xfrm>
            <a:off x="764288" y="3641590"/>
            <a:ext cx="1295882" cy="646587"/>
            <a:chOff x="834100" y="3642869"/>
            <a:chExt cx="1259483" cy="628426"/>
          </a:xfrm>
        </p:grpSpPr>
        <p:sp>
          <p:nvSpPr>
            <p:cNvPr id="7520" name="Google Shape;7520;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54"/>
            <p:cNvGrpSpPr/>
            <p:nvPr/>
          </p:nvGrpSpPr>
          <p:grpSpPr>
            <a:xfrm>
              <a:off x="1360364" y="3847835"/>
              <a:ext cx="208119" cy="224359"/>
              <a:chOff x="1360769" y="3847100"/>
              <a:chExt cx="208119" cy="224359"/>
            </a:xfrm>
          </p:grpSpPr>
          <p:sp>
            <p:nvSpPr>
              <p:cNvPr id="7546" name="Google Shape;7546;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6" name="Google Shape;7566;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54"/>
          <p:cNvGrpSpPr/>
          <p:nvPr/>
        </p:nvGrpSpPr>
        <p:grpSpPr>
          <a:xfrm rot="5400000">
            <a:off x="5977401" y="3438087"/>
            <a:ext cx="164064" cy="1414916"/>
            <a:chOff x="4428249" y="1369375"/>
            <a:chExt cx="36905" cy="429569"/>
          </a:xfrm>
        </p:grpSpPr>
        <p:sp>
          <p:nvSpPr>
            <p:cNvPr id="7581" name="Google Shape;7581;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54"/>
          <p:cNvGrpSpPr/>
          <p:nvPr/>
        </p:nvGrpSpPr>
        <p:grpSpPr>
          <a:xfrm rot="10800000" flipH="1">
            <a:off x="5349830" y="3026630"/>
            <a:ext cx="1419207" cy="24808"/>
            <a:chOff x="219558" y="4738465"/>
            <a:chExt cx="5852400" cy="102300"/>
          </a:xfrm>
        </p:grpSpPr>
        <p:cxnSp>
          <p:nvCxnSpPr>
            <p:cNvPr id="7614" name="Google Shape;7614;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615" name="Google Shape;7615;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54"/>
          <p:cNvGrpSpPr/>
          <p:nvPr/>
        </p:nvGrpSpPr>
        <p:grpSpPr>
          <a:xfrm>
            <a:off x="5361148" y="3399694"/>
            <a:ext cx="1396570" cy="385016"/>
            <a:chOff x="5286284" y="2966544"/>
            <a:chExt cx="1396570" cy="385016"/>
          </a:xfrm>
        </p:grpSpPr>
        <p:cxnSp>
          <p:nvCxnSpPr>
            <p:cNvPr id="7621" name="Google Shape;7621;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622" name="Google Shape;7622;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623" name="Google Shape;7623;p54"/>
            <p:cNvGrpSpPr/>
            <p:nvPr/>
          </p:nvGrpSpPr>
          <p:grpSpPr>
            <a:xfrm>
              <a:off x="5287688" y="3173364"/>
              <a:ext cx="1395166" cy="74100"/>
              <a:chOff x="5287688" y="3173364"/>
              <a:chExt cx="1395166" cy="74100"/>
            </a:xfrm>
          </p:grpSpPr>
          <p:cxnSp>
            <p:nvCxnSpPr>
              <p:cNvPr id="7624" name="Google Shape;7624;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625" name="Google Shape;7625;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626" name="Google Shape;7626;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27" name="Google Shape;7627;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28" name="Google Shape;7628;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29" name="Google Shape;7629;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30" name="Google Shape;7630;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31" name="Google Shape;7631;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632" name="Google Shape;7632;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633" name="Google Shape;7633;p54"/>
          <p:cNvGrpSpPr/>
          <p:nvPr/>
        </p:nvGrpSpPr>
        <p:grpSpPr>
          <a:xfrm>
            <a:off x="2047214" y="1818470"/>
            <a:ext cx="1182276" cy="662027"/>
            <a:chOff x="2029517" y="1732295"/>
            <a:chExt cx="1149068" cy="643432"/>
          </a:xfrm>
        </p:grpSpPr>
        <p:grpSp>
          <p:nvGrpSpPr>
            <p:cNvPr id="7634" name="Google Shape;7634;p54"/>
            <p:cNvGrpSpPr/>
            <p:nvPr/>
          </p:nvGrpSpPr>
          <p:grpSpPr>
            <a:xfrm>
              <a:off x="2708660" y="1746937"/>
              <a:ext cx="455427" cy="244429"/>
              <a:chOff x="2700693" y="1746937"/>
              <a:chExt cx="455427" cy="244429"/>
            </a:xfrm>
          </p:grpSpPr>
          <p:grpSp>
            <p:nvGrpSpPr>
              <p:cNvPr id="7635" name="Google Shape;7635;p54"/>
              <p:cNvGrpSpPr/>
              <p:nvPr/>
            </p:nvGrpSpPr>
            <p:grpSpPr>
              <a:xfrm>
                <a:off x="2905682" y="1782817"/>
                <a:ext cx="250438" cy="208549"/>
                <a:chOff x="2905682" y="1782817"/>
                <a:chExt cx="250438" cy="208549"/>
              </a:xfrm>
            </p:grpSpPr>
            <p:cxnSp>
              <p:nvCxnSpPr>
                <p:cNvPr id="7636" name="Google Shape;7636;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37" name="Google Shape;7637;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54"/>
              <p:cNvGrpSpPr/>
              <p:nvPr/>
            </p:nvGrpSpPr>
            <p:grpSpPr>
              <a:xfrm>
                <a:off x="2700693" y="1746937"/>
                <a:ext cx="449967" cy="72374"/>
                <a:chOff x="2700693" y="1746937"/>
                <a:chExt cx="449967" cy="72374"/>
              </a:xfrm>
            </p:grpSpPr>
            <p:cxnSp>
              <p:nvCxnSpPr>
                <p:cNvPr id="7639" name="Google Shape;7639;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40" name="Google Shape;7640;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1" name="Google Shape;7641;p54"/>
            <p:cNvGrpSpPr/>
            <p:nvPr/>
          </p:nvGrpSpPr>
          <p:grpSpPr>
            <a:xfrm>
              <a:off x="2029517" y="1732295"/>
              <a:ext cx="1149068" cy="643432"/>
              <a:chOff x="2029517" y="1732295"/>
              <a:chExt cx="1149068" cy="643432"/>
            </a:xfrm>
          </p:grpSpPr>
          <p:grpSp>
            <p:nvGrpSpPr>
              <p:cNvPr id="7642" name="Google Shape;7642;p54"/>
              <p:cNvGrpSpPr/>
              <p:nvPr/>
            </p:nvGrpSpPr>
            <p:grpSpPr>
              <a:xfrm>
                <a:off x="2703618" y="2103152"/>
                <a:ext cx="474966" cy="260017"/>
                <a:chOff x="2703618" y="2103152"/>
                <a:chExt cx="474966" cy="260017"/>
              </a:xfrm>
            </p:grpSpPr>
            <p:grpSp>
              <p:nvGrpSpPr>
                <p:cNvPr id="7643" name="Google Shape;7643;p54"/>
                <p:cNvGrpSpPr/>
                <p:nvPr/>
              </p:nvGrpSpPr>
              <p:grpSpPr>
                <a:xfrm>
                  <a:off x="2703618" y="2290640"/>
                  <a:ext cx="450291" cy="72529"/>
                  <a:chOff x="2703618" y="2290640"/>
                  <a:chExt cx="450291" cy="72529"/>
                </a:xfrm>
              </p:grpSpPr>
              <p:cxnSp>
                <p:nvCxnSpPr>
                  <p:cNvPr id="7644" name="Google Shape;7644;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45" name="Google Shape;7645;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54"/>
                <p:cNvGrpSpPr/>
                <p:nvPr/>
              </p:nvGrpSpPr>
              <p:grpSpPr>
                <a:xfrm>
                  <a:off x="2908607" y="2103152"/>
                  <a:ext cx="269977" cy="223538"/>
                  <a:chOff x="2908607" y="2103152"/>
                  <a:chExt cx="269977" cy="223538"/>
                </a:xfrm>
              </p:grpSpPr>
              <p:cxnSp>
                <p:nvCxnSpPr>
                  <p:cNvPr id="7647" name="Google Shape;7647;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48" name="Google Shape;7648;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9" name="Google Shape;7649;p54"/>
              <p:cNvGrpSpPr/>
              <p:nvPr/>
            </p:nvGrpSpPr>
            <p:grpSpPr>
              <a:xfrm>
                <a:off x="2029517" y="1732295"/>
                <a:ext cx="685827" cy="643432"/>
                <a:chOff x="2029517" y="1732295"/>
                <a:chExt cx="685827" cy="643432"/>
              </a:xfrm>
            </p:grpSpPr>
            <p:sp>
              <p:nvSpPr>
                <p:cNvPr id="7650" name="Google Shape;7650;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1" name="Google Shape;7651;p54"/>
                <p:cNvGrpSpPr/>
                <p:nvPr/>
              </p:nvGrpSpPr>
              <p:grpSpPr>
                <a:xfrm>
                  <a:off x="2158948" y="1732295"/>
                  <a:ext cx="556396" cy="333108"/>
                  <a:chOff x="2158948" y="1732295"/>
                  <a:chExt cx="556396" cy="333108"/>
                </a:xfrm>
              </p:grpSpPr>
              <p:cxnSp>
                <p:nvCxnSpPr>
                  <p:cNvPr id="7652" name="Google Shape;7652;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53" name="Google Shape;7653;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54"/>
                <p:cNvGrpSpPr/>
                <p:nvPr/>
              </p:nvGrpSpPr>
              <p:grpSpPr>
                <a:xfrm>
                  <a:off x="2159908" y="2065057"/>
                  <a:ext cx="550884" cy="310670"/>
                  <a:chOff x="2159908" y="2065057"/>
                  <a:chExt cx="550884" cy="310670"/>
                </a:xfrm>
              </p:grpSpPr>
              <p:cxnSp>
                <p:nvCxnSpPr>
                  <p:cNvPr id="7655" name="Google Shape;7655;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56" name="Google Shape;7656;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657" name="Google Shape;7657;p54"/>
          <p:cNvGrpSpPr/>
          <p:nvPr/>
        </p:nvGrpSpPr>
        <p:grpSpPr>
          <a:xfrm>
            <a:off x="732462" y="1766083"/>
            <a:ext cx="962651" cy="810058"/>
            <a:chOff x="844912" y="1681380"/>
            <a:chExt cx="935611" cy="787305"/>
          </a:xfrm>
        </p:grpSpPr>
        <p:grpSp>
          <p:nvGrpSpPr>
            <p:cNvPr id="7658" name="Google Shape;7658;p54"/>
            <p:cNvGrpSpPr/>
            <p:nvPr/>
          </p:nvGrpSpPr>
          <p:grpSpPr>
            <a:xfrm>
              <a:off x="844912" y="1819635"/>
              <a:ext cx="329836" cy="510016"/>
              <a:chOff x="844912" y="1819635"/>
              <a:chExt cx="329836" cy="510016"/>
            </a:xfrm>
          </p:grpSpPr>
          <p:sp>
            <p:nvSpPr>
              <p:cNvPr id="7659" name="Google Shape;7659;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54"/>
            <p:cNvGrpSpPr/>
            <p:nvPr/>
          </p:nvGrpSpPr>
          <p:grpSpPr>
            <a:xfrm>
              <a:off x="1284601" y="2158168"/>
              <a:ext cx="495923" cy="310517"/>
              <a:chOff x="1284601" y="2158168"/>
              <a:chExt cx="495923" cy="310517"/>
            </a:xfrm>
          </p:grpSpPr>
          <p:sp>
            <p:nvSpPr>
              <p:cNvPr id="7666" name="Google Shape;7666;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7" name="Google Shape;7667;p54"/>
              <p:cNvGrpSpPr/>
              <p:nvPr/>
            </p:nvGrpSpPr>
            <p:grpSpPr>
              <a:xfrm>
                <a:off x="1507666" y="2158168"/>
                <a:ext cx="272858" cy="310517"/>
                <a:chOff x="1507666" y="2158168"/>
                <a:chExt cx="272858" cy="310517"/>
              </a:xfrm>
            </p:grpSpPr>
            <p:grpSp>
              <p:nvGrpSpPr>
                <p:cNvPr id="7668" name="Google Shape;7668;p54"/>
                <p:cNvGrpSpPr/>
                <p:nvPr/>
              </p:nvGrpSpPr>
              <p:grpSpPr>
                <a:xfrm>
                  <a:off x="1507666" y="2176104"/>
                  <a:ext cx="166395" cy="273149"/>
                  <a:chOff x="1507666" y="2176104"/>
                  <a:chExt cx="166395" cy="273149"/>
                </a:xfrm>
              </p:grpSpPr>
              <p:sp>
                <p:nvSpPr>
                  <p:cNvPr id="7669" name="Google Shape;7669;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6" name="Google Shape;7676;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8" name="Google Shape;7678;p54"/>
            <p:cNvGrpSpPr/>
            <p:nvPr/>
          </p:nvGrpSpPr>
          <p:grpSpPr>
            <a:xfrm>
              <a:off x="1284601" y="1681380"/>
              <a:ext cx="495923" cy="310517"/>
              <a:chOff x="1284601" y="1681380"/>
              <a:chExt cx="495923" cy="310517"/>
            </a:xfrm>
          </p:grpSpPr>
          <p:sp>
            <p:nvSpPr>
              <p:cNvPr id="7679" name="Google Shape;7679;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0" name="Google Shape;7680;p54"/>
              <p:cNvGrpSpPr/>
              <p:nvPr/>
            </p:nvGrpSpPr>
            <p:grpSpPr>
              <a:xfrm>
                <a:off x="1507666" y="1681380"/>
                <a:ext cx="272858" cy="310517"/>
                <a:chOff x="1507666" y="1681380"/>
                <a:chExt cx="272858" cy="310517"/>
              </a:xfrm>
            </p:grpSpPr>
            <p:grpSp>
              <p:nvGrpSpPr>
                <p:cNvPr id="7681" name="Google Shape;7681;p54"/>
                <p:cNvGrpSpPr/>
                <p:nvPr/>
              </p:nvGrpSpPr>
              <p:grpSpPr>
                <a:xfrm>
                  <a:off x="1507666" y="1700120"/>
                  <a:ext cx="166395" cy="272984"/>
                  <a:chOff x="1507666" y="1700120"/>
                  <a:chExt cx="166395" cy="272984"/>
                </a:xfrm>
              </p:grpSpPr>
              <p:sp>
                <p:nvSpPr>
                  <p:cNvPr id="7682" name="Google Shape;7682;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9" name="Google Shape;7689;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691" name="Google Shape;7691;p54"/>
          <p:cNvGrpSpPr/>
          <p:nvPr/>
        </p:nvGrpSpPr>
        <p:grpSpPr>
          <a:xfrm>
            <a:off x="6841403" y="2533512"/>
            <a:ext cx="1622269" cy="552443"/>
            <a:chOff x="6894650" y="2574740"/>
            <a:chExt cx="1445100" cy="492111"/>
          </a:xfrm>
        </p:grpSpPr>
        <p:sp>
          <p:nvSpPr>
            <p:cNvPr id="7692" name="Google Shape;7692;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7" name="Google Shape;7697;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698" name="Google Shape;7698;p54"/>
          <p:cNvGrpSpPr/>
          <p:nvPr/>
        </p:nvGrpSpPr>
        <p:grpSpPr>
          <a:xfrm>
            <a:off x="6860946" y="3907768"/>
            <a:ext cx="1583206" cy="475705"/>
            <a:chOff x="6953919" y="3907920"/>
            <a:chExt cx="1377300" cy="475705"/>
          </a:xfrm>
        </p:grpSpPr>
        <p:cxnSp>
          <p:nvCxnSpPr>
            <p:cNvPr id="7699" name="Google Shape;7699;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00" name="Google Shape;7700;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701" name="Google Shape;7701;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702" name="Google Shape;7702;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703" name="Google Shape;7703;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704" name="Google Shape;7704;p54"/>
          <p:cNvGrpSpPr/>
          <p:nvPr/>
        </p:nvGrpSpPr>
        <p:grpSpPr>
          <a:xfrm>
            <a:off x="2364534" y="2668913"/>
            <a:ext cx="836286" cy="824529"/>
            <a:chOff x="2389399" y="2595741"/>
            <a:chExt cx="812796" cy="801369"/>
          </a:xfrm>
        </p:grpSpPr>
        <p:grpSp>
          <p:nvGrpSpPr>
            <p:cNvPr id="7705" name="Google Shape;7705;p54"/>
            <p:cNvGrpSpPr/>
            <p:nvPr/>
          </p:nvGrpSpPr>
          <p:grpSpPr>
            <a:xfrm>
              <a:off x="2492145" y="2881565"/>
              <a:ext cx="607300" cy="229751"/>
              <a:chOff x="2492145" y="2881565"/>
              <a:chExt cx="607300" cy="229751"/>
            </a:xfrm>
          </p:grpSpPr>
          <p:sp>
            <p:nvSpPr>
              <p:cNvPr id="7706" name="Google Shape;7706;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54"/>
            <p:cNvGrpSpPr/>
            <p:nvPr/>
          </p:nvGrpSpPr>
          <p:grpSpPr>
            <a:xfrm>
              <a:off x="2389399" y="2595741"/>
              <a:ext cx="812796" cy="296825"/>
              <a:chOff x="2389399" y="2595741"/>
              <a:chExt cx="812796" cy="296825"/>
            </a:xfrm>
          </p:grpSpPr>
          <p:grpSp>
            <p:nvGrpSpPr>
              <p:cNvPr id="7710" name="Google Shape;7710;p54"/>
              <p:cNvGrpSpPr/>
              <p:nvPr/>
            </p:nvGrpSpPr>
            <p:grpSpPr>
              <a:xfrm>
                <a:off x="2389399" y="2595741"/>
                <a:ext cx="363638" cy="296825"/>
                <a:chOff x="2389399" y="2595741"/>
                <a:chExt cx="363638" cy="296825"/>
              </a:xfrm>
            </p:grpSpPr>
            <p:grpSp>
              <p:nvGrpSpPr>
                <p:cNvPr id="7711" name="Google Shape;7711;p54"/>
                <p:cNvGrpSpPr/>
                <p:nvPr/>
              </p:nvGrpSpPr>
              <p:grpSpPr>
                <a:xfrm>
                  <a:off x="2493852" y="2794333"/>
                  <a:ext cx="259185" cy="98232"/>
                  <a:chOff x="2493852" y="2794333"/>
                  <a:chExt cx="259185" cy="98232"/>
                </a:xfrm>
              </p:grpSpPr>
              <p:sp>
                <p:nvSpPr>
                  <p:cNvPr id="7712" name="Google Shape;7712;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54"/>
                <p:cNvGrpSpPr/>
                <p:nvPr/>
              </p:nvGrpSpPr>
              <p:grpSpPr>
                <a:xfrm>
                  <a:off x="2389399" y="2595741"/>
                  <a:ext cx="224343" cy="182054"/>
                  <a:chOff x="2389399" y="2595741"/>
                  <a:chExt cx="224343" cy="182054"/>
                </a:xfrm>
              </p:grpSpPr>
              <p:sp>
                <p:nvSpPr>
                  <p:cNvPr id="7716" name="Google Shape;7716;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8" name="Google Shape;7718;p54"/>
              <p:cNvGrpSpPr/>
              <p:nvPr/>
            </p:nvGrpSpPr>
            <p:grpSpPr>
              <a:xfrm>
                <a:off x="2683630" y="2595741"/>
                <a:ext cx="224334" cy="296825"/>
                <a:chOff x="2683630" y="2595741"/>
                <a:chExt cx="224334" cy="296825"/>
              </a:xfrm>
            </p:grpSpPr>
            <p:grpSp>
              <p:nvGrpSpPr>
                <p:cNvPr id="7719" name="Google Shape;7719;p54"/>
                <p:cNvGrpSpPr/>
                <p:nvPr/>
              </p:nvGrpSpPr>
              <p:grpSpPr>
                <a:xfrm>
                  <a:off x="2788083" y="2794333"/>
                  <a:ext cx="15356" cy="98232"/>
                  <a:chOff x="2788083" y="2794333"/>
                  <a:chExt cx="15356" cy="98232"/>
                </a:xfrm>
              </p:grpSpPr>
              <p:sp>
                <p:nvSpPr>
                  <p:cNvPr id="7720" name="Google Shape;7720;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4"/>
                <p:cNvGrpSpPr/>
                <p:nvPr/>
              </p:nvGrpSpPr>
              <p:grpSpPr>
                <a:xfrm>
                  <a:off x="2683630" y="2595741"/>
                  <a:ext cx="224334" cy="182054"/>
                  <a:chOff x="2683630" y="2595741"/>
                  <a:chExt cx="224334" cy="182054"/>
                </a:xfrm>
              </p:grpSpPr>
              <p:sp>
                <p:nvSpPr>
                  <p:cNvPr id="7724" name="Google Shape;7724;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6" name="Google Shape;7726;p54"/>
              <p:cNvGrpSpPr/>
              <p:nvPr/>
            </p:nvGrpSpPr>
            <p:grpSpPr>
              <a:xfrm>
                <a:off x="2838475" y="2595741"/>
                <a:ext cx="363719" cy="296825"/>
                <a:chOff x="2838475" y="2595741"/>
                <a:chExt cx="363719" cy="296825"/>
              </a:xfrm>
            </p:grpSpPr>
            <p:grpSp>
              <p:nvGrpSpPr>
                <p:cNvPr id="7727" name="Google Shape;7727;p54"/>
                <p:cNvGrpSpPr/>
                <p:nvPr/>
              </p:nvGrpSpPr>
              <p:grpSpPr>
                <a:xfrm>
                  <a:off x="2838475" y="2794333"/>
                  <a:ext cx="259185" cy="98232"/>
                  <a:chOff x="2838475" y="2794333"/>
                  <a:chExt cx="259185" cy="98232"/>
                </a:xfrm>
              </p:grpSpPr>
              <p:sp>
                <p:nvSpPr>
                  <p:cNvPr id="7728" name="Google Shape;7728;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54"/>
                <p:cNvGrpSpPr/>
                <p:nvPr/>
              </p:nvGrpSpPr>
              <p:grpSpPr>
                <a:xfrm>
                  <a:off x="2977852" y="2595741"/>
                  <a:ext cx="224343" cy="182054"/>
                  <a:chOff x="2977852" y="2595741"/>
                  <a:chExt cx="224343" cy="182054"/>
                </a:xfrm>
              </p:grpSpPr>
              <p:sp>
                <p:nvSpPr>
                  <p:cNvPr id="7732" name="Google Shape;7732;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34" name="Google Shape;7734;p54"/>
            <p:cNvGrpSpPr/>
            <p:nvPr/>
          </p:nvGrpSpPr>
          <p:grpSpPr>
            <a:xfrm>
              <a:off x="2389399" y="3100241"/>
              <a:ext cx="812796" cy="296869"/>
              <a:chOff x="2389399" y="3100241"/>
              <a:chExt cx="812796" cy="296869"/>
            </a:xfrm>
          </p:grpSpPr>
          <p:grpSp>
            <p:nvGrpSpPr>
              <p:cNvPr id="7735" name="Google Shape;7735;p54"/>
              <p:cNvGrpSpPr/>
              <p:nvPr/>
            </p:nvGrpSpPr>
            <p:grpSpPr>
              <a:xfrm>
                <a:off x="2683630" y="3100241"/>
                <a:ext cx="224334" cy="296869"/>
                <a:chOff x="2683630" y="3100241"/>
                <a:chExt cx="224334" cy="296869"/>
              </a:xfrm>
            </p:grpSpPr>
            <p:grpSp>
              <p:nvGrpSpPr>
                <p:cNvPr id="7736" name="Google Shape;7736;p54"/>
                <p:cNvGrpSpPr/>
                <p:nvPr/>
              </p:nvGrpSpPr>
              <p:grpSpPr>
                <a:xfrm>
                  <a:off x="2788083" y="3100241"/>
                  <a:ext cx="15356" cy="98237"/>
                  <a:chOff x="2788083" y="3100241"/>
                  <a:chExt cx="15356" cy="98237"/>
                </a:xfrm>
              </p:grpSpPr>
              <p:sp>
                <p:nvSpPr>
                  <p:cNvPr id="7737" name="Google Shape;7737;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54"/>
                <p:cNvGrpSpPr/>
                <p:nvPr/>
              </p:nvGrpSpPr>
              <p:grpSpPr>
                <a:xfrm>
                  <a:off x="2683630" y="3215065"/>
                  <a:ext cx="224334" cy="182045"/>
                  <a:chOff x="2683630" y="3215065"/>
                  <a:chExt cx="224334" cy="182045"/>
                </a:xfrm>
              </p:grpSpPr>
              <p:sp>
                <p:nvSpPr>
                  <p:cNvPr id="7741" name="Google Shape;7741;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3" name="Google Shape;7743;p54"/>
              <p:cNvGrpSpPr/>
              <p:nvPr/>
            </p:nvGrpSpPr>
            <p:grpSpPr>
              <a:xfrm>
                <a:off x="2389399" y="3100241"/>
                <a:ext cx="363638" cy="296869"/>
                <a:chOff x="2389399" y="3100241"/>
                <a:chExt cx="363638" cy="296869"/>
              </a:xfrm>
            </p:grpSpPr>
            <p:grpSp>
              <p:nvGrpSpPr>
                <p:cNvPr id="7744" name="Google Shape;7744;p54"/>
                <p:cNvGrpSpPr/>
                <p:nvPr/>
              </p:nvGrpSpPr>
              <p:grpSpPr>
                <a:xfrm>
                  <a:off x="2493852" y="3100241"/>
                  <a:ext cx="259185" cy="98237"/>
                  <a:chOff x="2493852" y="3100241"/>
                  <a:chExt cx="259185" cy="98237"/>
                </a:xfrm>
              </p:grpSpPr>
              <p:sp>
                <p:nvSpPr>
                  <p:cNvPr id="7745" name="Google Shape;7745;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4"/>
                <p:cNvGrpSpPr/>
                <p:nvPr/>
              </p:nvGrpSpPr>
              <p:grpSpPr>
                <a:xfrm>
                  <a:off x="2389399" y="3215065"/>
                  <a:ext cx="224343" cy="182045"/>
                  <a:chOff x="2389399" y="3215065"/>
                  <a:chExt cx="224343" cy="182045"/>
                </a:xfrm>
              </p:grpSpPr>
              <p:sp>
                <p:nvSpPr>
                  <p:cNvPr id="7749" name="Google Shape;7749;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1" name="Google Shape;7751;p54"/>
              <p:cNvGrpSpPr/>
              <p:nvPr/>
            </p:nvGrpSpPr>
            <p:grpSpPr>
              <a:xfrm>
                <a:off x="2838475" y="3100241"/>
                <a:ext cx="363719" cy="296869"/>
                <a:chOff x="2838475" y="3100241"/>
                <a:chExt cx="363719" cy="296869"/>
              </a:xfrm>
            </p:grpSpPr>
            <p:grpSp>
              <p:nvGrpSpPr>
                <p:cNvPr id="7752" name="Google Shape;7752;p54"/>
                <p:cNvGrpSpPr/>
                <p:nvPr/>
              </p:nvGrpSpPr>
              <p:grpSpPr>
                <a:xfrm>
                  <a:off x="2838475" y="3100241"/>
                  <a:ext cx="259185" cy="98237"/>
                  <a:chOff x="2838475" y="3100241"/>
                  <a:chExt cx="259185" cy="98237"/>
                </a:xfrm>
              </p:grpSpPr>
              <p:sp>
                <p:nvSpPr>
                  <p:cNvPr id="7753" name="Google Shape;7753;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54"/>
                <p:cNvGrpSpPr/>
                <p:nvPr/>
              </p:nvGrpSpPr>
              <p:grpSpPr>
                <a:xfrm>
                  <a:off x="2977852" y="3215065"/>
                  <a:ext cx="224343" cy="182045"/>
                  <a:chOff x="2977852" y="3215065"/>
                  <a:chExt cx="224343" cy="182045"/>
                </a:xfrm>
              </p:grpSpPr>
              <p:sp>
                <p:nvSpPr>
                  <p:cNvPr id="7757" name="Google Shape;7757;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762"/>
        <p:cNvGrpSpPr/>
        <p:nvPr/>
      </p:nvGrpSpPr>
      <p:grpSpPr>
        <a:xfrm>
          <a:off x="0" y="0"/>
          <a:ext cx="0" cy="0"/>
          <a:chOff x="0" y="0"/>
          <a:chExt cx="0" cy="0"/>
        </a:xfrm>
      </p:grpSpPr>
      <p:grpSp>
        <p:nvGrpSpPr>
          <p:cNvPr id="7763" name="Google Shape;7763;p55"/>
          <p:cNvGrpSpPr/>
          <p:nvPr/>
        </p:nvGrpSpPr>
        <p:grpSpPr>
          <a:xfrm>
            <a:off x="718875" y="3363288"/>
            <a:ext cx="2390414" cy="1024800"/>
            <a:chOff x="728925" y="3296613"/>
            <a:chExt cx="2390414" cy="1024800"/>
          </a:xfrm>
        </p:grpSpPr>
        <p:grpSp>
          <p:nvGrpSpPr>
            <p:cNvPr id="7764" name="Google Shape;7764;p55"/>
            <p:cNvGrpSpPr/>
            <p:nvPr/>
          </p:nvGrpSpPr>
          <p:grpSpPr>
            <a:xfrm>
              <a:off x="728925" y="3619800"/>
              <a:ext cx="2390414" cy="500893"/>
              <a:chOff x="728925" y="3619800"/>
              <a:chExt cx="2390414" cy="500893"/>
            </a:xfrm>
          </p:grpSpPr>
          <p:sp>
            <p:nvSpPr>
              <p:cNvPr id="7765" name="Google Shape;7765;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66" name="Google Shape;7766;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67" name="Google Shape;7767;p55"/>
            <p:cNvGrpSpPr/>
            <p:nvPr/>
          </p:nvGrpSpPr>
          <p:grpSpPr>
            <a:xfrm>
              <a:off x="1348050" y="3296613"/>
              <a:ext cx="1706152" cy="1024800"/>
              <a:chOff x="1348050" y="3296613"/>
              <a:chExt cx="1706152" cy="1024800"/>
            </a:xfrm>
          </p:grpSpPr>
          <p:sp>
            <p:nvSpPr>
              <p:cNvPr id="7768" name="Google Shape;7768;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69" name="Google Shape;7769;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70" name="Google Shape;7770;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71" name="Google Shape;7771;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72" name="Google Shape;7772;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73" name="Google Shape;7773;p55"/>
            <p:cNvGrpSpPr/>
            <p:nvPr/>
          </p:nvGrpSpPr>
          <p:grpSpPr>
            <a:xfrm>
              <a:off x="1455707" y="3654858"/>
              <a:ext cx="1491150" cy="417657"/>
              <a:chOff x="1455707" y="3654858"/>
              <a:chExt cx="1491150" cy="417657"/>
            </a:xfrm>
          </p:grpSpPr>
          <p:sp>
            <p:nvSpPr>
              <p:cNvPr id="7774" name="Google Shape;7774;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794" name="Google Shape;7794;p55"/>
          <p:cNvGraphicFramePr/>
          <p:nvPr/>
        </p:nvGraphicFramePr>
        <p:xfrm>
          <a:off x="5954575" y="2361200"/>
          <a:ext cx="2504100" cy="868600"/>
        </p:xfrm>
        <a:graphic>
          <a:graphicData uri="http://schemas.openxmlformats.org/drawingml/2006/table">
            <a:tbl>
              <a:tblPr>
                <a:noFill/>
                <a:tableStyleId>{D7261A4A-30D7-4952-BF00-9B54293F0B53}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795" name="Google Shape;7795;p55"/>
          <p:cNvGrpSpPr/>
          <p:nvPr/>
        </p:nvGrpSpPr>
        <p:grpSpPr>
          <a:xfrm>
            <a:off x="727251" y="1188964"/>
            <a:ext cx="2396505" cy="976502"/>
            <a:chOff x="749309" y="1112739"/>
            <a:chExt cx="2371603" cy="976502"/>
          </a:xfrm>
        </p:grpSpPr>
        <p:grpSp>
          <p:nvGrpSpPr>
            <p:cNvPr id="7796" name="Google Shape;7796;p55"/>
            <p:cNvGrpSpPr/>
            <p:nvPr/>
          </p:nvGrpSpPr>
          <p:grpSpPr>
            <a:xfrm>
              <a:off x="1092126" y="1112739"/>
              <a:ext cx="2028786" cy="975464"/>
              <a:chOff x="1092126" y="1112739"/>
              <a:chExt cx="2028786" cy="975464"/>
            </a:xfrm>
          </p:grpSpPr>
          <p:sp>
            <p:nvSpPr>
              <p:cNvPr id="7797" name="Google Shape;7797;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5"/>
            <p:cNvGrpSpPr/>
            <p:nvPr/>
          </p:nvGrpSpPr>
          <p:grpSpPr>
            <a:xfrm>
              <a:off x="749309" y="1112739"/>
              <a:ext cx="314700" cy="975464"/>
              <a:chOff x="749309" y="1112739"/>
              <a:chExt cx="314700" cy="975464"/>
            </a:xfrm>
          </p:grpSpPr>
          <p:sp>
            <p:nvSpPr>
              <p:cNvPr id="7822" name="Google Shape;7822;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6" name="Google Shape;7826;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830" name="Google Shape;7830;p55"/>
          <p:cNvGraphicFramePr/>
          <p:nvPr/>
        </p:nvGraphicFramePr>
        <p:xfrm>
          <a:off x="5954600" y="1188950"/>
          <a:ext cx="2504100" cy="976500"/>
        </p:xfrm>
        <a:graphic>
          <a:graphicData uri="http://schemas.openxmlformats.org/drawingml/2006/table">
            <a:tbl>
              <a:tblPr>
                <a:noFill/>
                <a:tableStyleId>{D7261A4A-30D7-4952-BF00-9B54293F0B53}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831" name="Google Shape;7831;p55"/>
          <p:cNvGraphicFramePr/>
          <p:nvPr/>
        </p:nvGraphicFramePr>
        <p:xfrm>
          <a:off x="3375463" y="2361200"/>
          <a:ext cx="2363400" cy="868575"/>
        </p:xfrm>
        <a:graphic>
          <a:graphicData uri="http://schemas.openxmlformats.org/drawingml/2006/table">
            <a:tbl>
              <a:tblPr>
                <a:noFill/>
                <a:tableStyleId>{D7261A4A-30D7-4952-BF00-9B54293F0B53}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32" name="Google Shape;7832;p55"/>
          <p:cNvGrpSpPr/>
          <p:nvPr/>
        </p:nvGrpSpPr>
        <p:grpSpPr>
          <a:xfrm>
            <a:off x="3377449" y="3352160"/>
            <a:ext cx="2363377" cy="1047062"/>
            <a:chOff x="3358399" y="3285485"/>
            <a:chExt cx="2363377" cy="1047062"/>
          </a:xfrm>
        </p:grpSpPr>
        <p:grpSp>
          <p:nvGrpSpPr>
            <p:cNvPr id="7833" name="Google Shape;7833;p55"/>
            <p:cNvGrpSpPr/>
            <p:nvPr/>
          </p:nvGrpSpPr>
          <p:grpSpPr>
            <a:xfrm>
              <a:off x="3358412" y="3285485"/>
              <a:ext cx="2363244" cy="139500"/>
              <a:chOff x="3358412" y="3285485"/>
              <a:chExt cx="2363244" cy="139500"/>
            </a:xfrm>
          </p:grpSpPr>
          <p:sp>
            <p:nvSpPr>
              <p:cNvPr id="7834" name="Google Shape;7834;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55"/>
            <p:cNvGrpSpPr/>
            <p:nvPr/>
          </p:nvGrpSpPr>
          <p:grpSpPr>
            <a:xfrm>
              <a:off x="3358412" y="3466996"/>
              <a:ext cx="2363244" cy="139500"/>
              <a:chOff x="3358412" y="3466996"/>
              <a:chExt cx="2363244" cy="139500"/>
            </a:xfrm>
          </p:grpSpPr>
          <p:sp>
            <p:nvSpPr>
              <p:cNvPr id="7840" name="Google Shape;7840;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55"/>
            <p:cNvGrpSpPr/>
            <p:nvPr/>
          </p:nvGrpSpPr>
          <p:grpSpPr>
            <a:xfrm>
              <a:off x="3358412" y="3648507"/>
              <a:ext cx="2363244" cy="139500"/>
              <a:chOff x="3358412" y="3648507"/>
              <a:chExt cx="2363244" cy="139500"/>
            </a:xfrm>
          </p:grpSpPr>
          <p:sp>
            <p:nvSpPr>
              <p:cNvPr id="7846" name="Google Shape;7846;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55"/>
            <p:cNvGrpSpPr/>
            <p:nvPr/>
          </p:nvGrpSpPr>
          <p:grpSpPr>
            <a:xfrm>
              <a:off x="3358412" y="3830018"/>
              <a:ext cx="2363244" cy="139500"/>
              <a:chOff x="3358412" y="3830018"/>
              <a:chExt cx="2363244" cy="139500"/>
            </a:xfrm>
          </p:grpSpPr>
          <p:sp>
            <p:nvSpPr>
              <p:cNvPr id="7852" name="Google Shape;7852;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55"/>
            <p:cNvGrpSpPr/>
            <p:nvPr/>
          </p:nvGrpSpPr>
          <p:grpSpPr>
            <a:xfrm>
              <a:off x="3358399" y="4011514"/>
              <a:ext cx="2363377" cy="139537"/>
              <a:chOff x="3294800" y="4134603"/>
              <a:chExt cx="2638876" cy="152400"/>
            </a:xfrm>
          </p:grpSpPr>
          <p:sp>
            <p:nvSpPr>
              <p:cNvPr id="7858" name="Google Shape;7858;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55"/>
            <p:cNvGrpSpPr/>
            <p:nvPr/>
          </p:nvGrpSpPr>
          <p:grpSpPr>
            <a:xfrm>
              <a:off x="3358399" y="4193010"/>
              <a:ext cx="2363377" cy="139537"/>
              <a:chOff x="3294800" y="4134603"/>
              <a:chExt cx="2638876" cy="152400"/>
            </a:xfrm>
          </p:grpSpPr>
          <p:sp>
            <p:nvSpPr>
              <p:cNvPr id="7864" name="Google Shape;7864;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69" name="Google Shape;7869;p55"/>
          <p:cNvGraphicFramePr/>
          <p:nvPr/>
        </p:nvGraphicFramePr>
        <p:xfrm>
          <a:off x="728250" y="2361200"/>
          <a:ext cx="2369800" cy="889350"/>
        </p:xfrm>
        <a:graphic>
          <a:graphicData uri="http://schemas.openxmlformats.org/drawingml/2006/table">
            <a:tbl>
              <a:tblPr>
                <a:noFill/>
                <a:tableStyleId>{D7261A4A-30D7-4952-BF00-9B54293F0B53}</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70" name="Google Shape;7870;p55"/>
          <p:cNvGrpSpPr/>
          <p:nvPr/>
        </p:nvGrpSpPr>
        <p:grpSpPr>
          <a:xfrm>
            <a:off x="4177919" y="2765014"/>
            <a:ext cx="1302095" cy="60959"/>
            <a:chOff x="3558802" y="4011427"/>
            <a:chExt cx="1866000" cy="111300"/>
          </a:xfrm>
        </p:grpSpPr>
        <p:sp>
          <p:nvSpPr>
            <p:cNvPr id="7871" name="Google Shape;787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55"/>
          <p:cNvGrpSpPr/>
          <p:nvPr/>
        </p:nvGrpSpPr>
        <p:grpSpPr>
          <a:xfrm>
            <a:off x="4723407" y="3047174"/>
            <a:ext cx="914340" cy="60959"/>
            <a:chOff x="3558802" y="4011427"/>
            <a:chExt cx="1866000" cy="111300"/>
          </a:xfrm>
        </p:grpSpPr>
        <p:sp>
          <p:nvSpPr>
            <p:cNvPr id="7874" name="Google Shape;7874;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55"/>
          <p:cNvGrpSpPr/>
          <p:nvPr/>
        </p:nvGrpSpPr>
        <p:grpSpPr>
          <a:xfrm>
            <a:off x="5926924" y="3381697"/>
            <a:ext cx="2519825" cy="1001454"/>
            <a:chOff x="1906114" y="789980"/>
            <a:chExt cx="1487676" cy="606868"/>
          </a:xfrm>
        </p:grpSpPr>
        <p:cxnSp>
          <p:nvCxnSpPr>
            <p:cNvPr id="7877" name="Google Shape;7877;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78" name="Google Shape;7878;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79" name="Google Shape;7879;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880" name="Google Shape;7880;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881" name="Google Shape;7881;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882" name="Google Shape;7882;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883" name="Google Shape;7883;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884" name="Google Shape;7884;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891" name="Google Shape;7891;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892" name="Google Shape;7892;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893" name="Google Shape;7893;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55"/>
          <p:cNvGrpSpPr/>
          <p:nvPr/>
        </p:nvGrpSpPr>
        <p:grpSpPr>
          <a:xfrm>
            <a:off x="3372612" y="1159008"/>
            <a:ext cx="2363393" cy="1005865"/>
            <a:chOff x="3292400" y="1193188"/>
            <a:chExt cx="2615240" cy="1131075"/>
          </a:xfrm>
        </p:grpSpPr>
        <p:sp>
          <p:nvSpPr>
            <p:cNvPr id="7895" name="Google Shape;7895;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896" name="Google Shape;7896;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897" name="Google Shape;7897;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898" name="Google Shape;7898;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899" name="Google Shape;7899;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900" name="Google Shape;7900;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901" name="Google Shape;7901;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902" name="Google Shape;7902;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903" name="Google Shape;7903;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904" name="Google Shape;7904;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905" name="Google Shape;7905;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906" name="Google Shape;7906;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907" name="Google Shape;7907;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908" name="Google Shape;7908;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909" name="Google Shape;7909;p55"/>
            <p:cNvGrpSpPr/>
            <p:nvPr/>
          </p:nvGrpSpPr>
          <p:grpSpPr>
            <a:xfrm>
              <a:off x="3748438" y="1378608"/>
              <a:ext cx="2159202" cy="903971"/>
              <a:chOff x="1683525" y="2179850"/>
              <a:chExt cx="4519050" cy="2134525"/>
            </a:xfrm>
          </p:grpSpPr>
          <p:sp>
            <p:nvSpPr>
              <p:cNvPr id="7910" name="Google Shape;7910;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1" name="Google Shape;7911;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2" name="Google Shape;7912;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3" name="Google Shape;7913;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4" name="Google Shape;7914;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5" name="Google Shape;7915;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6" name="Google Shape;7916;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7" name="Google Shape;7917;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8" name="Google Shape;7918;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19" name="Google Shape;7919;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20" name="Google Shape;7920;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21" name="Google Shape;7921;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925"/>
        <p:cNvGrpSpPr/>
        <p:nvPr/>
      </p:nvGrpSpPr>
      <p:grpSpPr>
        <a:xfrm>
          <a:off x="0" y="0"/>
          <a:ext cx="0" cy="0"/>
          <a:chOff x="0" y="0"/>
          <a:chExt cx="0" cy="0"/>
        </a:xfrm>
      </p:grpSpPr>
      <p:grpSp>
        <p:nvGrpSpPr>
          <p:cNvPr id="7926" name="Google Shape;7926;p56"/>
          <p:cNvGrpSpPr/>
          <p:nvPr/>
        </p:nvGrpSpPr>
        <p:grpSpPr>
          <a:xfrm>
            <a:off x="4814684" y="1191441"/>
            <a:ext cx="745431" cy="718863"/>
            <a:chOff x="4249973" y="1201875"/>
            <a:chExt cx="1958568" cy="1888762"/>
          </a:xfrm>
        </p:grpSpPr>
        <p:sp>
          <p:nvSpPr>
            <p:cNvPr id="7927" name="Google Shape;7927;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56"/>
            <p:cNvGrpSpPr/>
            <p:nvPr/>
          </p:nvGrpSpPr>
          <p:grpSpPr>
            <a:xfrm>
              <a:off x="5853086" y="1789142"/>
              <a:ext cx="355454" cy="1048099"/>
              <a:chOff x="5576108" y="2016725"/>
              <a:chExt cx="565200" cy="1666560"/>
            </a:xfrm>
          </p:grpSpPr>
          <p:sp>
            <p:nvSpPr>
              <p:cNvPr id="7929" name="Google Shape;7929;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30" name="Google Shape;7930;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56"/>
            <p:cNvGrpSpPr/>
            <p:nvPr/>
          </p:nvGrpSpPr>
          <p:grpSpPr>
            <a:xfrm>
              <a:off x="4869455" y="2691676"/>
              <a:ext cx="1013897" cy="398961"/>
              <a:chOff x="4012057" y="3451825"/>
              <a:chExt cx="1612175" cy="634379"/>
            </a:xfrm>
          </p:grpSpPr>
          <p:sp>
            <p:nvSpPr>
              <p:cNvPr id="7932" name="Google Shape;7932;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33" name="Google Shape;7933;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56"/>
            <p:cNvGrpSpPr/>
            <p:nvPr/>
          </p:nvGrpSpPr>
          <p:grpSpPr>
            <a:xfrm>
              <a:off x="4276937" y="2155961"/>
              <a:ext cx="651965" cy="891358"/>
              <a:chOff x="3069908" y="2599997"/>
              <a:chExt cx="1036675" cy="1417328"/>
            </a:xfrm>
          </p:grpSpPr>
          <p:sp>
            <p:nvSpPr>
              <p:cNvPr id="7935" name="Google Shape;7935;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36" name="Google Shape;7936;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6"/>
            <p:cNvGrpSpPr/>
            <p:nvPr/>
          </p:nvGrpSpPr>
          <p:grpSpPr>
            <a:xfrm>
              <a:off x="5054918" y="1201875"/>
              <a:ext cx="999548" cy="602711"/>
              <a:chOff x="4306958" y="1082925"/>
              <a:chExt cx="1589359" cy="958358"/>
            </a:xfrm>
          </p:grpSpPr>
          <p:sp>
            <p:nvSpPr>
              <p:cNvPr id="7938" name="Google Shape;7938;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39" name="Google Shape;7939;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6"/>
            <p:cNvGrpSpPr/>
            <p:nvPr/>
          </p:nvGrpSpPr>
          <p:grpSpPr>
            <a:xfrm>
              <a:off x="4249973" y="1303451"/>
              <a:ext cx="799317" cy="841334"/>
              <a:chOff x="3027033" y="1244439"/>
              <a:chExt cx="1270977" cy="1337786"/>
            </a:xfrm>
          </p:grpSpPr>
          <p:sp>
            <p:nvSpPr>
              <p:cNvPr id="7941" name="Google Shape;7941;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2" name="Google Shape;7942;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3" name="Google Shape;7943;p56"/>
          <p:cNvGrpSpPr/>
          <p:nvPr/>
        </p:nvGrpSpPr>
        <p:grpSpPr>
          <a:xfrm>
            <a:off x="731057" y="2069890"/>
            <a:ext cx="761767" cy="729896"/>
            <a:chOff x="2657744" y="2337745"/>
            <a:chExt cx="832987" cy="798137"/>
          </a:xfrm>
        </p:grpSpPr>
        <p:sp>
          <p:nvSpPr>
            <p:cNvPr id="7944" name="Google Shape;7944;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56"/>
          <p:cNvGrpSpPr/>
          <p:nvPr/>
        </p:nvGrpSpPr>
        <p:grpSpPr>
          <a:xfrm>
            <a:off x="3242022" y="2073097"/>
            <a:ext cx="685569" cy="723586"/>
            <a:chOff x="3398134" y="2057755"/>
            <a:chExt cx="704087" cy="743130"/>
          </a:xfrm>
        </p:grpSpPr>
        <p:grpSp>
          <p:nvGrpSpPr>
            <p:cNvPr id="7951" name="Google Shape;7951;p56"/>
            <p:cNvGrpSpPr/>
            <p:nvPr/>
          </p:nvGrpSpPr>
          <p:grpSpPr>
            <a:xfrm>
              <a:off x="3398134" y="2290183"/>
              <a:ext cx="315300" cy="219900"/>
              <a:chOff x="3398134" y="2290183"/>
              <a:chExt cx="315300" cy="219900"/>
            </a:xfrm>
          </p:grpSpPr>
          <p:sp>
            <p:nvSpPr>
              <p:cNvPr id="7952" name="Google Shape;7952;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53" name="Google Shape;7953;p56"/>
              <p:cNvCxnSpPr>
                <a:stCxn id="795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954" name="Google Shape;7954;p56"/>
            <p:cNvGrpSpPr/>
            <p:nvPr/>
          </p:nvGrpSpPr>
          <p:grpSpPr>
            <a:xfrm>
              <a:off x="3547823" y="2467358"/>
              <a:ext cx="219900" cy="333527"/>
              <a:chOff x="3547823" y="2467358"/>
              <a:chExt cx="219900" cy="333527"/>
            </a:xfrm>
          </p:grpSpPr>
          <p:sp>
            <p:nvSpPr>
              <p:cNvPr id="7955" name="Google Shape;7955;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56" name="Google Shape;7956;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957" name="Google Shape;7957;p56"/>
            <p:cNvGrpSpPr/>
            <p:nvPr/>
          </p:nvGrpSpPr>
          <p:grpSpPr>
            <a:xfrm>
              <a:off x="3734138" y="2467358"/>
              <a:ext cx="219900" cy="333527"/>
              <a:chOff x="3734138" y="2467358"/>
              <a:chExt cx="219900" cy="333527"/>
            </a:xfrm>
          </p:grpSpPr>
          <p:sp>
            <p:nvSpPr>
              <p:cNvPr id="7958" name="Google Shape;7958;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59" name="Google Shape;7959;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960" name="Google Shape;7960;p56"/>
            <p:cNvGrpSpPr/>
            <p:nvPr/>
          </p:nvGrpSpPr>
          <p:grpSpPr>
            <a:xfrm>
              <a:off x="3787560" y="2288011"/>
              <a:ext cx="314661" cy="219900"/>
              <a:chOff x="3787560" y="2288011"/>
              <a:chExt cx="314661" cy="219900"/>
            </a:xfrm>
          </p:grpSpPr>
          <p:sp>
            <p:nvSpPr>
              <p:cNvPr id="7961" name="Google Shape;7961;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62" name="Google Shape;7962;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963" name="Google Shape;7963;p56"/>
            <p:cNvGrpSpPr/>
            <p:nvPr/>
          </p:nvGrpSpPr>
          <p:grpSpPr>
            <a:xfrm>
              <a:off x="3637290" y="2057755"/>
              <a:ext cx="219900" cy="335499"/>
              <a:chOff x="3637290" y="2057755"/>
              <a:chExt cx="219900" cy="335499"/>
            </a:xfrm>
          </p:grpSpPr>
          <p:sp>
            <p:nvSpPr>
              <p:cNvPr id="7964" name="Google Shape;7964;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65" name="Google Shape;7965;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966" name="Google Shape;7966;p56"/>
          <p:cNvGrpSpPr/>
          <p:nvPr/>
        </p:nvGrpSpPr>
        <p:grpSpPr>
          <a:xfrm>
            <a:off x="4917244" y="2079792"/>
            <a:ext cx="710153" cy="710153"/>
            <a:chOff x="5007123" y="2079403"/>
            <a:chExt cx="687600" cy="687600"/>
          </a:xfrm>
        </p:grpSpPr>
        <p:sp>
          <p:nvSpPr>
            <p:cNvPr id="7967" name="Google Shape;7967;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56"/>
          <p:cNvGrpSpPr/>
          <p:nvPr/>
        </p:nvGrpSpPr>
        <p:grpSpPr>
          <a:xfrm>
            <a:off x="5726681" y="2074299"/>
            <a:ext cx="720998" cy="721183"/>
            <a:chOff x="5797446" y="2063053"/>
            <a:chExt cx="698100" cy="698280"/>
          </a:xfrm>
        </p:grpSpPr>
        <p:sp>
          <p:nvSpPr>
            <p:cNvPr id="7972" name="Google Shape;7972;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6"/>
          <p:cNvGrpSpPr/>
          <p:nvPr/>
        </p:nvGrpSpPr>
        <p:grpSpPr>
          <a:xfrm>
            <a:off x="8171828" y="3719904"/>
            <a:ext cx="280585" cy="673164"/>
            <a:chOff x="8075075" y="3754290"/>
            <a:chExt cx="255612" cy="613194"/>
          </a:xfrm>
        </p:grpSpPr>
        <p:grpSp>
          <p:nvGrpSpPr>
            <p:cNvPr id="7977" name="Google Shape;7977;p56"/>
            <p:cNvGrpSpPr/>
            <p:nvPr/>
          </p:nvGrpSpPr>
          <p:grpSpPr>
            <a:xfrm>
              <a:off x="8075075" y="3754290"/>
              <a:ext cx="255612" cy="613194"/>
              <a:chOff x="8075075" y="3754290"/>
              <a:chExt cx="255612" cy="613194"/>
            </a:xfrm>
          </p:grpSpPr>
          <p:sp>
            <p:nvSpPr>
              <p:cNvPr id="7978" name="Google Shape;7978;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0" name="Google Shape;7980;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56"/>
          <p:cNvGrpSpPr/>
          <p:nvPr/>
        </p:nvGrpSpPr>
        <p:grpSpPr>
          <a:xfrm>
            <a:off x="5288887" y="3708700"/>
            <a:ext cx="470352" cy="683745"/>
            <a:chOff x="1697726" y="3244179"/>
            <a:chExt cx="788124" cy="1146069"/>
          </a:xfrm>
        </p:grpSpPr>
        <p:sp>
          <p:nvSpPr>
            <p:cNvPr id="7982" name="Google Shape;7982;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4" name="Google Shape;7984;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5" name="Google Shape;7985;p56"/>
          <p:cNvGrpSpPr/>
          <p:nvPr/>
        </p:nvGrpSpPr>
        <p:grpSpPr>
          <a:xfrm>
            <a:off x="5910037" y="3719902"/>
            <a:ext cx="293891" cy="293845"/>
            <a:chOff x="6134814" y="3754290"/>
            <a:chExt cx="293891" cy="293845"/>
          </a:xfrm>
        </p:grpSpPr>
        <p:sp>
          <p:nvSpPr>
            <p:cNvPr id="7986" name="Google Shape;7986;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6"/>
          <p:cNvGrpSpPr/>
          <p:nvPr/>
        </p:nvGrpSpPr>
        <p:grpSpPr>
          <a:xfrm>
            <a:off x="5910037" y="4098574"/>
            <a:ext cx="293891" cy="293891"/>
            <a:chOff x="6134814" y="4086186"/>
            <a:chExt cx="293891" cy="293891"/>
          </a:xfrm>
        </p:grpSpPr>
        <p:sp>
          <p:nvSpPr>
            <p:cNvPr id="7989" name="Google Shape;7989;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1" name="Google Shape;7991;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3" name="Google Shape;7993;p56"/>
          <p:cNvGrpSpPr/>
          <p:nvPr/>
        </p:nvGrpSpPr>
        <p:grpSpPr>
          <a:xfrm>
            <a:off x="7835013" y="2927266"/>
            <a:ext cx="622883" cy="621944"/>
            <a:chOff x="1187048" y="238125"/>
            <a:chExt cx="5256397" cy="5248476"/>
          </a:xfrm>
        </p:grpSpPr>
        <p:sp>
          <p:nvSpPr>
            <p:cNvPr id="7994" name="Google Shape;7994;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56"/>
          <p:cNvGrpSpPr/>
          <p:nvPr/>
        </p:nvGrpSpPr>
        <p:grpSpPr>
          <a:xfrm>
            <a:off x="2292118" y="2936875"/>
            <a:ext cx="1310987" cy="612407"/>
            <a:chOff x="238125" y="1188750"/>
            <a:chExt cx="7140450" cy="3335550"/>
          </a:xfrm>
        </p:grpSpPr>
        <p:sp>
          <p:nvSpPr>
            <p:cNvPr id="7999" name="Google Shape;7999;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56"/>
          <p:cNvGrpSpPr/>
          <p:nvPr/>
        </p:nvGrpSpPr>
        <p:grpSpPr>
          <a:xfrm>
            <a:off x="6617990" y="2927430"/>
            <a:ext cx="1110299" cy="621702"/>
            <a:chOff x="238125" y="1335475"/>
            <a:chExt cx="5418735" cy="3034175"/>
          </a:xfrm>
        </p:grpSpPr>
        <p:sp>
          <p:nvSpPr>
            <p:cNvPr id="8005" name="Google Shape;8005;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56"/>
          <p:cNvGrpSpPr/>
          <p:nvPr/>
        </p:nvGrpSpPr>
        <p:grpSpPr>
          <a:xfrm>
            <a:off x="5435649" y="2924327"/>
            <a:ext cx="1074451" cy="627181"/>
            <a:chOff x="5359127" y="2910889"/>
            <a:chExt cx="1097723" cy="640831"/>
          </a:xfrm>
        </p:grpSpPr>
        <p:grpSp>
          <p:nvGrpSpPr>
            <p:cNvPr id="8009" name="Google Shape;8009;p56"/>
            <p:cNvGrpSpPr/>
            <p:nvPr/>
          </p:nvGrpSpPr>
          <p:grpSpPr>
            <a:xfrm>
              <a:off x="5929791" y="3263088"/>
              <a:ext cx="527060" cy="287097"/>
              <a:chOff x="5929791" y="3263088"/>
              <a:chExt cx="527060" cy="287097"/>
            </a:xfrm>
          </p:grpSpPr>
          <p:sp>
            <p:nvSpPr>
              <p:cNvPr id="8010" name="Google Shape;8010;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11" name="Google Shape;8011;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12" name="Google Shape;8012;p56"/>
            <p:cNvGrpSpPr/>
            <p:nvPr/>
          </p:nvGrpSpPr>
          <p:grpSpPr>
            <a:xfrm>
              <a:off x="5359127" y="3263089"/>
              <a:ext cx="526428" cy="288631"/>
              <a:chOff x="5359127" y="3263089"/>
              <a:chExt cx="526428" cy="288631"/>
            </a:xfrm>
          </p:grpSpPr>
          <p:sp>
            <p:nvSpPr>
              <p:cNvPr id="8013" name="Google Shape;8013;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14" name="Google Shape;8014;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15" name="Google Shape;8015;p56"/>
            <p:cNvGrpSpPr/>
            <p:nvPr/>
          </p:nvGrpSpPr>
          <p:grpSpPr>
            <a:xfrm>
              <a:off x="5551525" y="2910889"/>
              <a:ext cx="520901" cy="610283"/>
              <a:chOff x="5551525" y="2910889"/>
              <a:chExt cx="520901" cy="610283"/>
            </a:xfrm>
          </p:grpSpPr>
          <p:sp>
            <p:nvSpPr>
              <p:cNvPr id="8016" name="Google Shape;8016;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17" name="Google Shape;8017;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18" name="Google Shape;8018;p56"/>
            <p:cNvGrpSpPr/>
            <p:nvPr/>
          </p:nvGrpSpPr>
          <p:grpSpPr>
            <a:xfrm>
              <a:off x="5743962" y="2919100"/>
              <a:ext cx="623674" cy="284502"/>
              <a:chOff x="5743962" y="2919100"/>
              <a:chExt cx="623674" cy="284502"/>
            </a:xfrm>
          </p:grpSpPr>
          <p:sp>
            <p:nvSpPr>
              <p:cNvPr id="8019" name="Google Shape;8019;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20" name="Google Shape;8020;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021" name="Google Shape;8021;p56"/>
          <p:cNvGrpSpPr/>
          <p:nvPr/>
        </p:nvGrpSpPr>
        <p:grpSpPr>
          <a:xfrm>
            <a:off x="7586863" y="2075038"/>
            <a:ext cx="874976" cy="719600"/>
            <a:chOff x="7608988" y="2093194"/>
            <a:chExt cx="817276" cy="672147"/>
          </a:xfrm>
        </p:grpSpPr>
        <p:cxnSp>
          <p:nvCxnSpPr>
            <p:cNvPr id="8022" name="Google Shape;8022;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23" name="Google Shape;8023;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24" name="Google Shape;8024;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25" name="Google Shape;8025;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26" name="Google Shape;8026;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027" name="Google Shape;8027;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028" name="Google Shape;8028;p56"/>
            <p:cNvGrpSpPr/>
            <p:nvPr/>
          </p:nvGrpSpPr>
          <p:grpSpPr>
            <a:xfrm>
              <a:off x="7721175" y="2093194"/>
              <a:ext cx="599587" cy="623846"/>
              <a:chOff x="7721175" y="2093194"/>
              <a:chExt cx="599587" cy="623846"/>
            </a:xfrm>
          </p:grpSpPr>
          <p:grpSp>
            <p:nvGrpSpPr>
              <p:cNvPr id="8029" name="Google Shape;8029;p56"/>
              <p:cNvGrpSpPr/>
              <p:nvPr/>
            </p:nvGrpSpPr>
            <p:grpSpPr>
              <a:xfrm>
                <a:off x="7721175" y="2093194"/>
                <a:ext cx="291605" cy="623846"/>
                <a:chOff x="9405575" y="2061418"/>
                <a:chExt cx="291605" cy="623846"/>
              </a:xfrm>
            </p:grpSpPr>
            <p:sp>
              <p:nvSpPr>
                <p:cNvPr id="8030" name="Google Shape;8030;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56"/>
              <p:cNvGrpSpPr/>
              <p:nvPr/>
            </p:nvGrpSpPr>
            <p:grpSpPr>
              <a:xfrm flipH="1">
                <a:off x="8029157" y="2093194"/>
                <a:ext cx="291605" cy="623846"/>
                <a:chOff x="9405575" y="2061418"/>
                <a:chExt cx="291605" cy="623846"/>
              </a:xfrm>
            </p:grpSpPr>
            <p:sp>
              <p:nvSpPr>
                <p:cNvPr id="8038" name="Google Shape;8038;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45" name="Google Shape;8045;p56"/>
          <p:cNvGrpSpPr/>
          <p:nvPr/>
        </p:nvGrpSpPr>
        <p:grpSpPr>
          <a:xfrm>
            <a:off x="4031299" y="1191441"/>
            <a:ext cx="712557" cy="785901"/>
            <a:chOff x="4206459" y="1191441"/>
            <a:chExt cx="712557" cy="785901"/>
          </a:xfrm>
        </p:grpSpPr>
        <p:sp>
          <p:nvSpPr>
            <p:cNvPr id="8046" name="Google Shape;8046;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0" name="Google Shape;8050;p56"/>
            <p:cNvGrpSpPr/>
            <p:nvPr/>
          </p:nvGrpSpPr>
          <p:grpSpPr>
            <a:xfrm>
              <a:off x="4644280" y="1290523"/>
              <a:ext cx="143716" cy="29463"/>
              <a:chOff x="4644280" y="1290523"/>
              <a:chExt cx="143716" cy="29463"/>
            </a:xfrm>
          </p:grpSpPr>
          <p:sp>
            <p:nvSpPr>
              <p:cNvPr id="8051" name="Google Shape;8051;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56"/>
            <p:cNvGrpSpPr/>
            <p:nvPr/>
          </p:nvGrpSpPr>
          <p:grpSpPr>
            <a:xfrm>
              <a:off x="4356567" y="1191441"/>
              <a:ext cx="143690" cy="29488"/>
              <a:chOff x="4356567" y="1191441"/>
              <a:chExt cx="143690" cy="29488"/>
            </a:xfrm>
          </p:grpSpPr>
          <p:sp>
            <p:nvSpPr>
              <p:cNvPr id="8056" name="Google Shape;8056;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56"/>
            <p:cNvGrpSpPr/>
            <p:nvPr/>
          </p:nvGrpSpPr>
          <p:grpSpPr>
            <a:xfrm>
              <a:off x="4339009" y="1863727"/>
              <a:ext cx="143703" cy="29476"/>
              <a:chOff x="4339009" y="1863727"/>
              <a:chExt cx="143703" cy="29476"/>
            </a:xfrm>
          </p:grpSpPr>
          <p:sp>
            <p:nvSpPr>
              <p:cNvPr id="8061" name="Google Shape;8061;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56"/>
            <p:cNvGrpSpPr/>
            <p:nvPr/>
          </p:nvGrpSpPr>
          <p:grpSpPr>
            <a:xfrm>
              <a:off x="4206459" y="1607315"/>
              <a:ext cx="29539" cy="142899"/>
              <a:chOff x="4206459" y="1607315"/>
              <a:chExt cx="29539" cy="142899"/>
            </a:xfrm>
          </p:grpSpPr>
          <p:sp>
            <p:nvSpPr>
              <p:cNvPr id="8066" name="Google Shape;8066;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0" name="Google Shape;8070;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4" name="Google Shape;8074;p56"/>
            <p:cNvGrpSpPr/>
            <p:nvPr/>
          </p:nvGrpSpPr>
          <p:grpSpPr>
            <a:xfrm>
              <a:off x="4889463" y="1423737"/>
              <a:ext cx="29552" cy="142899"/>
              <a:chOff x="4889463" y="1423737"/>
              <a:chExt cx="29552" cy="142899"/>
            </a:xfrm>
          </p:grpSpPr>
          <p:sp>
            <p:nvSpPr>
              <p:cNvPr id="8075" name="Google Shape;8075;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56"/>
            <p:cNvGrpSpPr/>
            <p:nvPr/>
          </p:nvGrpSpPr>
          <p:grpSpPr>
            <a:xfrm>
              <a:off x="4771663" y="1876896"/>
              <a:ext cx="108651" cy="100447"/>
              <a:chOff x="4771663" y="1876896"/>
              <a:chExt cx="108651" cy="100447"/>
            </a:xfrm>
          </p:grpSpPr>
          <p:sp>
            <p:nvSpPr>
              <p:cNvPr id="8080" name="Google Shape;8080;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4" name="Google Shape;8084;p56"/>
          <p:cNvGrpSpPr/>
          <p:nvPr/>
        </p:nvGrpSpPr>
        <p:grpSpPr>
          <a:xfrm>
            <a:off x="4026774" y="2074664"/>
            <a:ext cx="791287" cy="720350"/>
            <a:chOff x="267375" y="1071875"/>
            <a:chExt cx="470500" cy="428550"/>
          </a:xfrm>
        </p:grpSpPr>
        <p:sp>
          <p:nvSpPr>
            <p:cNvPr id="8085" name="Google Shape;8085;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6"/>
          <p:cNvGrpSpPr/>
          <p:nvPr/>
        </p:nvGrpSpPr>
        <p:grpSpPr>
          <a:xfrm>
            <a:off x="727269" y="3719294"/>
            <a:ext cx="1408444" cy="673166"/>
            <a:chOff x="712664" y="3693287"/>
            <a:chExt cx="1460738" cy="698160"/>
          </a:xfrm>
        </p:grpSpPr>
        <p:grpSp>
          <p:nvGrpSpPr>
            <p:cNvPr id="8094" name="Google Shape;8094;p56"/>
            <p:cNvGrpSpPr/>
            <p:nvPr/>
          </p:nvGrpSpPr>
          <p:grpSpPr>
            <a:xfrm>
              <a:off x="1380079" y="4133090"/>
              <a:ext cx="234048" cy="258099"/>
              <a:chOff x="1380079" y="4133090"/>
              <a:chExt cx="234048" cy="258099"/>
            </a:xfrm>
          </p:grpSpPr>
          <p:sp>
            <p:nvSpPr>
              <p:cNvPr id="8095" name="Google Shape;8095;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56"/>
            <p:cNvGrpSpPr/>
            <p:nvPr/>
          </p:nvGrpSpPr>
          <p:grpSpPr>
            <a:xfrm>
              <a:off x="884610" y="3864082"/>
              <a:ext cx="1118566" cy="527275"/>
              <a:chOff x="890961" y="3865463"/>
              <a:chExt cx="1115221" cy="525698"/>
            </a:xfrm>
          </p:grpSpPr>
          <p:sp>
            <p:nvSpPr>
              <p:cNvPr id="8099" name="Google Shape;8099;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6"/>
            <p:cNvGrpSpPr/>
            <p:nvPr/>
          </p:nvGrpSpPr>
          <p:grpSpPr>
            <a:xfrm>
              <a:off x="712664" y="3693287"/>
              <a:ext cx="1460738" cy="698160"/>
              <a:chOff x="712664" y="3693025"/>
              <a:chExt cx="1460738" cy="698160"/>
            </a:xfrm>
          </p:grpSpPr>
          <p:sp>
            <p:nvSpPr>
              <p:cNvPr id="8103" name="Google Shape;8103;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9" name="Google Shape;8109;p56"/>
          <p:cNvGrpSpPr/>
          <p:nvPr/>
        </p:nvGrpSpPr>
        <p:grpSpPr>
          <a:xfrm>
            <a:off x="3164985" y="1191441"/>
            <a:ext cx="795485" cy="738831"/>
            <a:chOff x="3348603" y="1236445"/>
            <a:chExt cx="749256" cy="695894"/>
          </a:xfrm>
        </p:grpSpPr>
        <p:grpSp>
          <p:nvGrpSpPr>
            <p:cNvPr id="8110" name="Google Shape;8110;p56"/>
            <p:cNvGrpSpPr/>
            <p:nvPr/>
          </p:nvGrpSpPr>
          <p:grpSpPr>
            <a:xfrm>
              <a:off x="3583779" y="1236445"/>
              <a:ext cx="293795" cy="285811"/>
              <a:chOff x="3750225" y="1774000"/>
              <a:chExt cx="149575" cy="145525"/>
            </a:xfrm>
          </p:grpSpPr>
          <p:sp>
            <p:nvSpPr>
              <p:cNvPr id="8111" name="Google Shape;8111;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56"/>
            <p:cNvGrpSpPr/>
            <p:nvPr/>
          </p:nvGrpSpPr>
          <p:grpSpPr>
            <a:xfrm>
              <a:off x="3775534" y="1462599"/>
              <a:ext cx="322325" cy="285958"/>
              <a:chOff x="3847850" y="1889150"/>
              <a:chExt cx="164100" cy="145600"/>
            </a:xfrm>
          </p:grpSpPr>
          <p:sp>
            <p:nvSpPr>
              <p:cNvPr id="8114" name="Google Shape;8114;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56"/>
            <p:cNvGrpSpPr/>
            <p:nvPr/>
          </p:nvGrpSpPr>
          <p:grpSpPr>
            <a:xfrm>
              <a:off x="3545329" y="1646528"/>
              <a:ext cx="293746" cy="285811"/>
              <a:chOff x="3730650" y="1982800"/>
              <a:chExt cx="149550" cy="145525"/>
            </a:xfrm>
          </p:grpSpPr>
          <p:sp>
            <p:nvSpPr>
              <p:cNvPr id="8117" name="Google Shape;8117;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56"/>
            <p:cNvGrpSpPr/>
            <p:nvPr/>
          </p:nvGrpSpPr>
          <p:grpSpPr>
            <a:xfrm>
              <a:off x="3348603" y="1415046"/>
              <a:ext cx="294384" cy="284387"/>
              <a:chOff x="3630494" y="1864938"/>
              <a:chExt cx="149875" cy="144800"/>
            </a:xfrm>
          </p:grpSpPr>
          <p:sp>
            <p:nvSpPr>
              <p:cNvPr id="8120" name="Google Shape;8120;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2" name="Google Shape;8122;p56"/>
          <p:cNvGrpSpPr/>
          <p:nvPr/>
        </p:nvGrpSpPr>
        <p:grpSpPr>
          <a:xfrm>
            <a:off x="2286512" y="3714337"/>
            <a:ext cx="1324924" cy="678083"/>
            <a:chOff x="2413923" y="3711366"/>
            <a:chExt cx="1374117" cy="703260"/>
          </a:xfrm>
        </p:grpSpPr>
        <p:grpSp>
          <p:nvGrpSpPr>
            <p:cNvPr id="8123" name="Google Shape;8123;p56"/>
            <p:cNvGrpSpPr/>
            <p:nvPr/>
          </p:nvGrpSpPr>
          <p:grpSpPr>
            <a:xfrm>
              <a:off x="2413923" y="3711366"/>
              <a:ext cx="1374117" cy="703260"/>
              <a:chOff x="2413923" y="3711366"/>
              <a:chExt cx="1374117" cy="703260"/>
            </a:xfrm>
          </p:grpSpPr>
          <p:sp>
            <p:nvSpPr>
              <p:cNvPr id="8124" name="Google Shape;8124;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56"/>
              <p:cNvGrpSpPr/>
              <p:nvPr/>
            </p:nvGrpSpPr>
            <p:grpSpPr>
              <a:xfrm>
                <a:off x="2600284" y="3808654"/>
                <a:ext cx="234506" cy="138009"/>
                <a:chOff x="2600284" y="3808654"/>
                <a:chExt cx="234506" cy="138009"/>
              </a:xfrm>
            </p:grpSpPr>
            <p:sp>
              <p:nvSpPr>
                <p:cNvPr id="8126" name="Google Shape;8126;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27" name="Google Shape;8127;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28" name="Google Shape;8128;p56"/>
              <p:cNvGrpSpPr/>
              <p:nvPr/>
            </p:nvGrpSpPr>
            <p:grpSpPr>
              <a:xfrm>
                <a:off x="3359659" y="3805664"/>
                <a:ext cx="232294" cy="141000"/>
                <a:chOff x="3359659" y="3805664"/>
                <a:chExt cx="232294" cy="141000"/>
              </a:xfrm>
            </p:grpSpPr>
            <p:sp>
              <p:nvSpPr>
                <p:cNvPr id="8129" name="Google Shape;8129;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30" name="Google Shape;8130;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31" name="Google Shape;8131;p56"/>
              <p:cNvGrpSpPr/>
              <p:nvPr/>
            </p:nvGrpSpPr>
            <p:grpSpPr>
              <a:xfrm>
                <a:off x="3067316" y="3711366"/>
                <a:ext cx="66900" cy="166809"/>
                <a:chOff x="3067316" y="3711366"/>
                <a:chExt cx="66900" cy="166809"/>
              </a:xfrm>
            </p:grpSpPr>
            <p:sp>
              <p:nvSpPr>
                <p:cNvPr id="8132" name="Google Shape;8132;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33" name="Google Shape;8133;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34" name="Google Shape;8134;p56"/>
              <p:cNvGrpSpPr/>
              <p:nvPr/>
            </p:nvGrpSpPr>
            <p:grpSpPr>
              <a:xfrm>
                <a:off x="2413923" y="4058666"/>
                <a:ext cx="224119" cy="66900"/>
                <a:chOff x="2413923" y="4058666"/>
                <a:chExt cx="224119" cy="66900"/>
              </a:xfrm>
            </p:grpSpPr>
            <p:sp>
              <p:nvSpPr>
                <p:cNvPr id="8135" name="Google Shape;8135;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36" name="Google Shape;8136;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37" name="Google Shape;8137;p56"/>
              <p:cNvGrpSpPr/>
              <p:nvPr/>
            </p:nvGrpSpPr>
            <p:grpSpPr>
              <a:xfrm>
                <a:off x="3564643" y="4058666"/>
                <a:ext cx="223397" cy="66900"/>
                <a:chOff x="3564643" y="4058666"/>
                <a:chExt cx="223397" cy="66900"/>
              </a:xfrm>
            </p:grpSpPr>
            <p:sp>
              <p:nvSpPr>
                <p:cNvPr id="8138" name="Google Shape;8138;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39" name="Google Shape;8139;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140" name="Google Shape;8140;p56"/>
            <p:cNvGrpSpPr/>
            <p:nvPr/>
          </p:nvGrpSpPr>
          <p:grpSpPr>
            <a:xfrm>
              <a:off x="2633353" y="3965763"/>
              <a:ext cx="933975" cy="445687"/>
              <a:chOff x="2633353" y="3965763"/>
              <a:chExt cx="933975" cy="445687"/>
            </a:xfrm>
          </p:grpSpPr>
          <p:sp>
            <p:nvSpPr>
              <p:cNvPr id="8141" name="Google Shape;8141;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3" name="Google Shape;8143;p56"/>
          <p:cNvGrpSpPr/>
          <p:nvPr/>
        </p:nvGrpSpPr>
        <p:grpSpPr>
          <a:xfrm>
            <a:off x="6410784" y="1264884"/>
            <a:ext cx="1131087" cy="587383"/>
            <a:chOff x="238125" y="999450"/>
            <a:chExt cx="7140700" cy="3708225"/>
          </a:xfrm>
        </p:grpSpPr>
        <p:sp>
          <p:nvSpPr>
            <p:cNvPr id="8144" name="Google Shape;8144;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56"/>
          <p:cNvGrpSpPr/>
          <p:nvPr/>
        </p:nvGrpSpPr>
        <p:grpSpPr>
          <a:xfrm>
            <a:off x="3762234" y="3714379"/>
            <a:ext cx="1375854" cy="678131"/>
            <a:chOff x="3913765" y="3641905"/>
            <a:chExt cx="1522805" cy="750560"/>
          </a:xfrm>
        </p:grpSpPr>
        <p:grpSp>
          <p:nvGrpSpPr>
            <p:cNvPr id="8154" name="Google Shape;8154;p56"/>
            <p:cNvGrpSpPr/>
            <p:nvPr/>
          </p:nvGrpSpPr>
          <p:grpSpPr>
            <a:xfrm>
              <a:off x="3913765" y="3997002"/>
              <a:ext cx="1522805" cy="395463"/>
              <a:chOff x="3913765" y="3997002"/>
              <a:chExt cx="1522805" cy="395463"/>
            </a:xfrm>
          </p:grpSpPr>
          <p:grpSp>
            <p:nvGrpSpPr>
              <p:cNvPr id="8155" name="Google Shape;8155;p56"/>
              <p:cNvGrpSpPr/>
              <p:nvPr/>
            </p:nvGrpSpPr>
            <p:grpSpPr>
              <a:xfrm>
                <a:off x="3913765" y="4138659"/>
                <a:ext cx="507602" cy="253806"/>
                <a:chOff x="3913765" y="4138659"/>
                <a:chExt cx="507602" cy="253806"/>
              </a:xfrm>
            </p:grpSpPr>
            <p:sp>
              <p:nvSpPr>
                <p:cNvPr id="8156" name="Google Shape;8156;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158" name="Google Shape;8158;p56"/>
              <p:cNvGrpSpPr/>
              <p:nvPr/>
            </p:nvGrpSpPr>
            <p:grpSpPr>
              <a:xfrm>
                <a:off x="4421361" y="3997002"/>
                <a:ext cx="507618" cy="395463"/>
                <a:chOff x="4421361" y="3997002"/>
                <a:chExt cx="507618" cy="395463"/>
              </a:xfrm>
            </p:grpSpPr>
            <p:sp>
              <p:nvSpPr>
                <p:cNvPr id="8159" name="Google Shape;8159;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56"/>
              <p:cNvGrpSpPr/>
              <p:nvPr/>
            </p:nvGrpSpPr>
            <p:grpSpPr>
              <a:xfrm>
                <a:off x="4928973" y="4189418"/>
                <a:ext cx="507596" cy="203047"/>
                <a:chOff x="4928973" y="4189418"/>
                <a:chExt cx="507596" cy="203047"/>
              </a:xfrm>
            </p:grpSpPr>
            <p:sp>
              <p:nvSpPr>
                <p:cNvPr id="8162" name="Google Shape;8162;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4" name="Google Shape;8164;p56"/>
            <p:cNvGrpSpPr/>
            <p:nvPr/>
          </p:nvGrpSpPr>
          <p:grpSpPr>
            <a:xfrm>
              <a:off x="4482186" y="3641905"/>
              <a:ext cx="397605" cy="349784"/>
              <a:chOff x="2906375" y="1159725"/>
              <a:chExt cx="1860575" cy="1636800"/>
            </a:xfrm>
          </p:grpSpPr>
          <p:sp>
            <p:nvSpPr>
              <p:cNvPr id="8165" name="Google Shape;8165;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9" name="Google Shape;8169;p56"/>
          <p:cNvGrpSpPr/>
          <p:nvPr/>
        </p:nvGrpSpPr>
        <p:grpSpPr>
          <a:xfrm>
            <a:off x="6546943" y="2074305"/>
            <a:ext cx="940737" cy="721067"/>
            <a:chOff x="6599718" y="2068734"/>
            <a:chExt cx="940737" cy="721067"/>
          </a:xfrm>
        </p:grpSpPr>
        <p:sp>
          <p:nvSpPr>
            <p:cNvPr id="8170" name="Google Shape;8170;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6" name="Google Shape;8176;p56"/>
            <p:cNvGrpSpPr/>
            <p:nvPr/>
          </p:nvGrpSpPr>
          <p:grpSpPr>
            <a:xfrm>
              <a:off x="6836957" y="2068734"/>
              <a:ext cx="461892" cy="721067"/>
              <a:chOff x="6836957" y="2068734"/>
              <a:chExt cx="461892" cy="721067"/>
            </a:xfrm>
          </p:grpSpPr>
          <p:sp>
            <p:nvSpPr>
              <p:cNvPr id="8177" name="Google Shape;8177;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3" name="Google Shape;8183;p56"/>
              <p:cNvGrpSpPr/>
              <p:nvPr/>
            </p:nvGrpSpPr>
            <p:grpSpPr>
              <a:xfrm>
                <a:off x="6836957" y="2068734"/>
                <a:ext cx="461892" cy="721067"/>
                <a:chOff x="6836957" y="2068734"/>
                <a:chExt cx="461892" cy="721067"/>
              </a:xfrm>
            </p:grpSpPr>
            <p:sp>
              <p:nvSpPr>
                <p:cNvPr id="8184" name="Google Shape;8184;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91" name="Google Shape;8191;p56"/>
          <p:cNvGrpSpPr/>
          <p:nvPr/>
        </p:nvGrpSpPr>
        <p:grpSpPr>
          <a:xfrm>
            <a:off x="2430262" y="2078652"/>
            <a:ext cx="712577" cy="712374"/>
            <a:chOff x="2559249" y="2069323"/>
            <a:chExt cx="685566" cy="685634"/>
          </a:xfrm>
        </p:grpSpPr>
        <p:sp>
          <p:nvSpPr>
            <p:cNvPr id="8192" name="Google Shape;8192;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56"/>
          <p:cNvGrpSpPr/>
          <p:nvPr/>
        </p:nvGrpSpPr>
        <p:grpSpPr>
          <a:xfrm>
            <a:off x="7612699" y="1191441"/>
            <a:ext cx="845645" cy="711911"/>
            <a:chOff x="951975" y="315800"/>
            <a:chExt cx="5860325" cy="4933550"/>
          </a:xfrm>
        </p:grpSpPr>
        <p:sp>
          <p:nvSpPr>
            <p:cNvPr id="8206" name="Google Shape;8206;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56"/>
          <p:cNvGrpSpPr/>
          <p:nvPr/>
        </p:nvGrpSpPr>
        <p:grpSpPr>
          <a:xfrm>
            <a:off x="3709828" y="2927550"/>
            <a:ext cx="1617932" cy="621724"/>
            <a:chOff x="3862800" y="3038525"/>
            <a:chExt cx="1329006" cy="510698"/>
          </a:xfrm>
        </p:grpSpPr>
        <p:sp>
          <p:nvSpPr>
            <p:cNvPr id="8215" name="Google Shape;8215;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7" name="Google Shape;8217;p56"/>
            <p:cNvGrpSpPr/>
            <p:nvPr/>
          </p:nvGrpSpPr>
          <p:grpSpPr>
            <a:xfrm>
              <a:off x="3967075" y="3040337"/>
              <a:ext cx="1019927" cy="402126"/>
              <a:chOff x="3967075" y="3040337"/>
              <a:chExt cx="1019927" cy="402126"/>
            </a:xfrm>
          </p:grpSpPr>
          <p:sp>
            <p:nvSpPr>
              <p:cNvPr id="8218" name="Google Shape;8218;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56"/>
            <p:cNvGrpSpPr/>
            <p:nvPr/>
          </p:nvGrpSpPr>
          <p:grpSpPr>
            <a:xfrm>
              <a:off x="4186700" y="3040337"/>
              <a:ext cx="390475" cy="183289"/>
              <a:chOff x="4186700" y="3040337"/>
              <a:chExt cx="390475" cy="183289"/>
            </a:xfrm>
          </p:grpSpPr>
          <p:sp>
            <p:nvSpPr>
              <p:cNvPr id="8221" name="Google Shape;8221;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56"/>
            <p:cNvGrpSpPr/>
            <p:nvPr/>
          </p:nvGrpSpPr>
          <p:grpSpPr>
            <a:xfrm>
              <a:off x="4073727" y="3040337"/>
              <a:ext cx="697794" cy="296263"/>
              <a:chOff x="4073727" y="3040337"/>
              <a:chExt cx="697794" cy="296263"/>
            </a:xfrm>
          </p:grpSpPr>
          <p:sp>
            <p:nvSpPr>
              <p:cNvPr id="8224" name="Google Shape;8224;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56"/>
            <p:cNvGrpSpPr/>
            <p:nvPr/>
          </p:nvGrpSpPr>
          <p:grpSpPr>
            <a:xfrm>
              <a:off x="3862800" y="3038525"/>
              <a:ext cx="1329006" cy="510698"/>
              <a:chOff x="3862800" y="3038525"/>
              <a:chExt cx="1329006" cy="510698"/>
            </a:xfrm>
          </p:grpSpPr>
          <p:sp>
            <p:nvSpPr>
              <p:cNvPr id="8227" name="Google Shape;8227;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9" name="Google Shape;8229;p56"/>
          <p:cNvGrpSpPr/>
          <p:nvPr/>
        </p:nvGrpSpPr>
        <p:grpSpPr>
          <a:xfrm>
            <a:off x="718150" y="1191441"/>
            <a:ext cx="883205" cy="775176"/>
            <a:chOff x="649648" y="271400"/>
            <a:chExt cx="6215377" cy="5455143"/>
          </a:xfrm>
        </p:grpSpPr>
        <p:sp>
          <p:nvSpPr>
            <p:cNvPr id="8230" name="Google Shape;8230;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56"/>
          <p:cNvGrpSpPr/>
          <p:nvPr/>
        </p:nvGrpSpPr>
        <p:grpSpPr>
          <a:xfrm>
            <a:off x="2326452" y="1191441"/>
            <a:ext cx="767704" cy="815489"/>
            <a:chOff x="2499700" y="1135950"/>
            <a:chExt cx="732402" cy="777990"/>
          </a:xfrm>
        </p:grpSpPr>
        <p:grpSp>
          <p:nvGrpSpPr>
            <p:cNvPr id="8243" name="Google Shape;8243;p56"/>
            <p:cNvGrpSpPr/>
            <p:nvPr/>
          </p:nvGrpSpPr>
          <p:grpSpPr>
            <a:xfrm>
              <a:off x="2499700" y="1135950"/>
              <a:ext cx="732402" cy="694705"/>
              <a:chOff x="2499700" y="1135950"/>
              <a:chExt cx="732402" cy="694705"/>
            </a:xfrm>
          </p:grpSpPr>
          <p:sp>
            <p:nvSpPr>
              <p:cNvPr id="8244" name="Google Shape;8244;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56"/>
            <p:cNvGrpSpPr/>
            <p:nvPr/>
          </p:nvGrpSpPr>
          <p:grpSpPr>
            <a:xfrm>
              <a:off x="2517909" y="1188726"/>
              <a:ext cx="702702" cy="725214"/>
              <a:chOff x="2517909" y="1188726"/>
              <a:chExt cx="702702" cy="725214"/>
            </a:xfrm>
          </p:grpSpPr>
          <p:sp>
            <p:nvSpPr>
              <p:cNvPr id="8272" name="Google Shape;8272;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7" name="Google Shape;8277;p56"/>
          <p:cNvGrpSpPr/>
          <p:nvPr/>
        </p:nvGrpSpPr>
        <p:grpSpPr>
          <a:xfrm>
            <a:off x="1672184" y="1191441"/>
            <a:ext cx="583439" cy="870229"/>
            <a:chOff x="1716825" y="1121550"/>
            <a:chExt cx="622800" cy="928938"/>
          </a:xfrm>
        </p:grpSpPr>
        <p:grpSp>
          <p:nvGrpSpPr>
            <p:cNvPr id="8278" name="Google Shape;8278;p56"/>
            <p:cNvGrpSpPr/>
            <p:nvPr/>
          </p:nvGrpSpPr>
          <p:grpSpPr>
            <a:xfrm>
              <a:off x="1716825" y="1121550"/>
              <a:ext cx="622800" cy="928938"/>
              <a:chOff x="1716825" y="1121550"/>
              <a:chExt cx="622800" cy="928938"/>
            </a:xfrm>
          </p:grpSpPr>
          <p:cxnSp>
            <p:nvCxnSpPr>
              <p:cNvPr id="8279" name="Google Shape;8279;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280" name="Google Shape;8280;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56"/>
            <p:cNvGrpSpPr/>
            <p:nvPr/>
          </p:nvGrpSpPr>
          <p:grpSpPr>
            <a:xfrm>
              <a:off x="1768050" y="1172775"/>
              <a:ext cx="520200" cy="832000"/>
              <a:chOff x="1768050" y="1172775"/>
              <a:chExt cx="520200" cy="832000"/>
            </a:xfrm>
          </p:grpSpPr>
          <p:cxnSp>
            <p:nvCxnSpPr>
              <p:cNvPr id="8282" name="Google Shape;8282;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283" name="Google Shape;8283;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56"/>
            <p:cNvGrpSpPr/>
            <p:nvPr/>
          </p:nvGrpSpPr>
          <p:grpSpPr>
            <a:xfrm>
              <a:off x="1820100" y="1225475"/>
              <a:ext cx="416400" cy="729575"/>
              <a:chOff x="1820100" y="1225475"/>
              <a:chExt cx="416400" cy="729575"/>
            </a:xfrm>
          </p:grpSpPr>
          <p:cxnSp>
            <p:nvCxnSpPr>
              <p:cNvPr id="8285" name="Google Shape;8285;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286" name="Google Shape;8286;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56"/>
            <p:cNvGrpSpPr/>
            <p:nvPr/>
          </p:nvGrpSpPr>
          <p:grpSpPr>
            <a:xfrm>
              <a:off x="1874250" y="1278825"/>
              <a:ext cx="308100" cy="605275"/>
              <a:chOff x="1874250" y="1278825"/>
              <a:chExt cx="308100" cy="605275"/>
            </a:xfrm>
          </p:grpSpPr>
          <p:cxnSp>
            <p:nvCxnSpPr>
              <p:cNvPr id="8288" name="Google Shape;8288;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289" name="Google Shape;8289;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0" name="Google Shape;8290;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56"/>
          <p:cNvGrpSpPr/>
          <p:nvPr/>
        </p:nvGrpSpPr>
        <p:grpSpPr>
          <a:xfrm>
            <a:off x="1592007" y="2077763"/>
            <a:ext cx="739072" cy="714152"/>
            <a:chOff x="4334725" y="1355875"/>
            <a:chExt cx="3106650" cy="3001900"/>
          </a:xfrm>
        </p:grpSpPr>
        <p:grpSp>
          <p:nvGrpSpPr>
            <p:cNvPr id="8292" name="Google Shape;8292;p56"/>
            <p:cNvGrpSpPr/>
            <p:nvPr/>
          </p:nvGrpSpPr>
          <p:grpSpPr>
            <a:xfrm>
              <a:off x="4516050" y="1724875"/>
              <a:ext cx="2693725" cy="2632900"/>
              <a:chOff x="4516050" y="1724875"/>
              <a:chExt cx="2693725" cy="2632900"/>
            </a:xfrm>
          </p:grpSpPr>
          <p:sp>
            <p:nvSpPr>
              <p:cNvPr id="8293" name="Google Shape;8293;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56"/>
            <p:cNvGrpSpPr/>
            <p:nvPr/>
          </p:nvGrpSpPr>
          <p:grpSpPr>
            <a:xfrm>
              <a:off x="4334725" y="1355875"/>
              <a:ext cx="3106650" cy="2709650"/>
              <a:chOff x="4334725" y="1355875"/>
              <a:chExt cx="3106650" cy="2709650"/>
            </a:xfrm>
          </p:grpSpPr>
          <p:sp>
            <p:nvSpPr>
              <p:cNvPr id="8297" name="Google Shape;8297;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0" name="Google Shape;8300;p56"/>
          <p:cNvGrpSpPr/>
          <p:nvPr/>
        </p:nvGrpSpPr>
        <p:grpSpPr>
          <a:xfrm>
            <a:off x="7708956" y="3708534"/>
            <a:ext cx="312074" cy="684173"/>
            <a:chOff x="7645573" y="3754300"/>
            <a:chExt cx="293855" cy="644170"/>
          </a:xfrm>
        </p:grpSpPr>
        <p:sp>
          <p:nvSpPr>
            <p:cNvPr id="8301" name="Google Shape;8301;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56"/>
          <p:cNvGrpSpPr/>
          <p:nvPr/>
        </p:nvGrpSpPr>
        <p:grpSpPr>
          <a:xfrm>
            <a:off x="5630944" y="1191441"/>
            <a:ext cx="709011" cy="739359"/>
            <a:chOff x="5830645" y="1256617"/>
            <a:chExt cx="530340" cy="553040"/>
          </a:xfrm>
        </p:grpSpPr>
        <p:grpSp>
          <p:nvGrpSpPr>
            <p:cNvPr id="8304" name="Google Shape;8304;p56"/>
            <p:cNvGrpSpPr/>
            <p:nvPr/>
          </p:nvGrpSpPr>
          <p:grpSpPr>
            <a:xfrm>
              <a:off x="5830645" y="1256617"/>
              <a:ext cx="259743" cy="269909"/>
              <a:chOff x="5830645" y="1256617"/>
              <a:chExt cx="259743" cy="269909"/>
            </a:xfrm>
          </p:grpSpPr>
          <p:sp>
            <p:nvSpPr>
              <p:cNvPr id="8305" name="Google Shape;8305;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56"/>
            <p:cNvGrpSpPr/>
            <p:nvPr/>
          </p:nvGrpSpPr>
          <p:grpSpPr>
            <a:xfrm>
              <a:off x="6101293" y="1256617"/>
              <a:ext cx="259692" cy="269909"/>
              <a:chOff x="6101293" y="1256617"/>
              <a:chExt cx="259692" cy="269909"/>
            </a:xfrm>
          </p:grpSpPr>
          <p:sp>
            <p:nvSpPr>
              <p:cNvPr id="8308" name="Google Shape;8308;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56"/>
            <p:cNvGrpSpPr/>
            <p:nvPr/>
          </p:nvGrpSpPr>
          <p:grpSpPr>
            <a:xfrm>
              <a:off x="5830645" y="1539749"/>
              <a:ext cx="259692" cy="269909"/>
              <a:chOff x="5830645" y="1539749"/>
              <a:chExt cx="259692" cy="269909"/>
            </a:xfrm>
          </p:grpSpPr>
          <p:sp>
            <p:nvSpPr>
              <p:cNvPr id="8311" name="Google Shape;8311;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56"/>
            <p:cNvGrpSpPr/>
            <p:nvPr/>
          </p:nvGrpSpPr>
          <p:grpSpPr>
            <a:xfrm>
              <a:off x="6101293" y="1539749"/>
              <a:ext cx="259692" cy="269909"/>
              <a:chOff x="6101293" y="1539749"/>
              <a:chExt cx="259692" cy="269909"/>
            </a:xfrm>
          </p:grpSpPr>
          <p:sp>
            <p:nvSpPr>
              <p:cNvPr id="8314" name="Google Shape;8314;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6" name="Google Shape;8316;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56"/>
          <p:cNvGrpSpPr/>
          <p:nvPr/>
        </p:nvGrpSpPr>
        <p:grpSpPr>
          <a:xfrm>
            <a:off x="732438" y="2927557"/>
            <a:ext cx="1452955" cy="621360"/>
            <a:chOff x="732422" y="2990152"/>
            <a:chExt cx="1337773" cy="572102"/>
          </a:xfrm>
        </p:grpSpPr>
        <p:sp>
          <p:nvSpPr>
            <p:cNvPr id="8318" name="Google Shape;8318;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327"/>
        <p:cNvGrpSpPr/>
        <p:nvPr/>
      </p:nvGrpSpPr>
      <p:grpSpPr>
        <a:xfrm>
          <a:off x="0" y="0"/>
          <a:ext cx="0" cy="0"/>
          <a:chOff x="0" y="0"/>
          <a:chExt cx="0" cy="0"/>
        </a:xfrm>
      </p:grpSpPr>
      <p:grpSp>
        <p:nvGrpSpPr>
          <p:cNvPr id="8328" name="Google Shape;8328;p57"/>
          <p:cNvGrpSpPr/>
          <p:nvPr/>
        </p:nvGrpSpPr>
        <p:grpSpPr>
          <a:xfrm>
            <a:off x="729238" y="1179665"/>
            <a:ext cx="1636117" cy="1526144"/>
            <a:chOff x="729238" y="1179665"/>
            <a:chExt cx="1636117" cy="1526144"/>
          </a:xfrm>
        </p:grpSpPr>
        <p:grpSp>
          <p:nvGrpSpPr>
            <p:cNvPr id="8329" name="Google Shape;8329;p57"/>
            <p:cNvGrpSpPr/>
            <p:nvPr/>
          </p:nvGrpSpPr>
          <p:grpSpPr>
            <a:xfrm>
              <a:off x="729238" y="1179665"/>
              <a:ext cx="80700" cy="1526144"/>
              <a:chOff x="729238" y="1179665"/>
              <a:chExt cx="80700" cy="1526144"/>
            </a:xfrm>
          </p:grpSpPr>
          <p:sp>
            <p:nvSpPr>
              <p:cNvPr id="8330" name="Google Shape;8330;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57"/>
            <p:cNvGrpSpPr/>
            <p:nvPr/>
          </p:nvGrpSpPr>
          <p:grpSpPr>
            <a:xfrm>
              <a:off x="903098" y="1179665"/>
              <a:ext cx="80700" cy="1526144"/>
              <a:chOff x="903098" y="1179665"/>
              <a:chExt cx="80700" cy="1526144"/>
            </a:xfrm>
          </p:grpSpPr>
          <p:sp>
            <p:nvSpPr>
              <p:cNvPr id="8341" name="Google Shape;8341;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57"/>
            <p:cNvGrpSpPr/>
            <p:nvPr/>
          </p:nvGrpSpPr>
          <p:grpSpPr>
            <a:xfrm>
              <a:off x="1076958" y="1179665"/>
              <a:ext cx="80700" cy="1526144"/>
              <a:chOff x="1076958" y="1179665"/>
              <a:chExt cx="80700" cy="1526144"/>
            </a:xfrm>
          </p:grpSpPr>
          <p:sp>
            <p:nvSpPr>
              <p:cNvPr id="8352" name="Google Shape;8352;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7"/>
            <p:cNvGrpSpPr/>
            <p:nvPr/>
          </p:nvGrpSpPr>
          <p:grpSpPr>
            <a:xfrm>
              <a:off x="1247707" y="1179665"/>
              <a:ext cx="80700" cy="1526144"/>
              <a:chOff x="1247707" y="1179665"/>
              <a:chExt cx="80700" cy="1526144"/>
            </a:xfrm>
          </p:grpSpPr>
          <p:sp>
            <p:nvSpPr>
              <p:cNvPr id="8363" name="Google Shape;8363;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57"/>
            <p:cNvGrpSpPr/>
            <p:nvPr/>
          </p:nvGrpSpPr>
          <p:grpSpPr>
            <a:xfrm>
              <a:off x="1421567" y="1179665"/>
              <a:ext cx="80700" cy="1526144"/>
              <a:chOff x="1421567" y="1179665"/>
              <a:chExt cx="80700" cy="1526144"/>
            </a:xfrm>
          </p:grpSpPr>
          <p:sp>
            <p:nvSpPr>
              <p:cNvPr id="8374" name="Google Shape;8374;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57"/>
            <p:cNvGrpSpPr/>
            <p:nvPr/>
          </p:nvGrpSpPr>
          <p:grpSpPr>
            <a:xfrm>
              <a:off x="1592327" y="1179665"/>
              <a:ext cx="80700" cy="1526144"/>
              <a:chOff x="1592327" y="1179665"/>
              <a:chExt cx="80700" cy="1526144"/>
            </a:xfrm>
          </p:grpSpPr>
          <p:sp>
            <p:nvSpPr>
              <p:cNvPr id="8385" name="Google Shape;8385;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7"/>
            <p:cNvGrpSpPr/>
            <p:nvPr/>
          </p:nvGrpSpPr>
          <p:grpSpPr>
            <a:xfrm>
              <a:off x="1766187" y="1179665"/>
              <a:ext cx="80700" cy="1526144"/>
              <a:chOff x="1766187" y="1179665"/>
              <a:chExt cx="80700" cy="1526144"/>
            </a:xfrm>
          </p:grpSpPr>
          <p:sp>
            <p:nvSpPr>
              <p:cNvPr id="8396" name="Google Shape;8396;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57"/>
            <p:cNvGrpSpPr/>
            <p:nvPr/>
          </p:nvGrpSpPr>
          <p:grpSpPr>
            <a:xfrm>
              <a:off x="1936935" y="1179665"/>
              <a:ext cx="80700" cy="1526144"/>
              <a:chOff x="1936935" y="1179665"/>
              <a:chExt cx="80700" cy="1526144"/>
            </a:xfrm>
          </p:grpSpPr>
          <p:sp>
            <p:nvSpPr>
              <p:cNvPr id="8407" name="Google Shape;8407;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57"/>
            <p:cNvGrpSpPr/>
            <p:nvPr/>
          </p:nvGrpSpPr>
          <p:grpSpPr>
            <a:xfrm>
              <a:off x="2110795" y="1179665"/>
              <a:ext cx="80700" cy="1526144"/>
              <a:chOff x="2110795" y="1179665"/>
              <a:chExt cx="80700" cy="1526144"/>
            </a:xfrm>
          </p:grpSpPr>
          <p:sp>
            <p:nvSpPr>
              <p:cNvPr id="8418" name="Google Shape;8418;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7"/>
            <p:cNvGrpSpPr/>
            <p:nvPr/>
          </p:nvGrpSpPr>
          <p:grpSpPr>
            <a:xfrm>
              <a:off x="2284655" y="1179665"/>
              <a:ext cx="80700" cy="1526144"/>
              <a:chOff x="2284655" y="1179665"/>
              <a:chExt cx="80700" cy="1526144"/>
            </a:xfrm>
          </p:grpSpPr>
          <p:sp>
            <p:nvSpPr>
              <p:cNvPr id="8429" name="Google Shape;8429;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9" name="Google Shape;8439;p57"/>
          <p:cNvGrpSpPr/>
          <p:nvPr/>
        </p:nvGrpSpPr>
        <p:grpSpPr>
          <a:xfrm>
            <a:off x="2623904" y="1198803"/>
            <a:ext cx="1364248" cy="1102133"/>
            <a:chOff x="2623904" y="1198803"/>
            <a:chExt cx="1364248" cy="1102133"/>
          </a:xfrm>
        </p:grpSpPr>
        <p:grpSp>
          <p:nvGrpSpPr>
            <p:cNvPr id="8440" name="Google Shape;8440;p57"/>
            <p:cNvGrpSpPr/>
            <p:nvPr/>
          </p:nvGrpSpPr>
          <p:grpSpPr>
            <a:xfrm>
              <a:off x="2623907" y="1198803"/>
              <a:ext cx="1364245" cy="273000"/>
              <a:chOff x="2623907" y="1198803"/>
              <a:chExt cx="1364245" cy="273000"/>
            </a:xfrm>
          </p:grpSpPr>
          <p:sp>
            <p:nvSpPr>
              <p:cNvPr id="8441" name="Google Shape;8441;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7"/>
            <p:cNvGrpSpPr/>
            <p:nvPr/>
          </p:nvGrpSpPr>
          <p:grpSpPr>
            <a:xfrm>
              <a:off x="2623904" y="1476964"/>
              <a:ext cx="1364245" cy="273000"/>
              <a:chOff x="2623904" y="1476964"/>
              <a:chExt cx="1364245" cy="273000"/>
            </a:xfrm>
          </p:grpSpPr>
          <p:sp>
            <p:nvSpPr>
              <p:cNvPr id="8447" name="Google Shape;8447;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57"/>
            <p:cNvGrpSpPr/>
            <p:nvPr/>
          </p:nvGrpSpPr>
          <p:grpSpPr>
            <a:xfrm>
              <a:off x="2623907" y="1749775"/>
              <a:ext cx="1364245" cy="273000"/>
              <a:chOff x="2623907" y="1749775"/>
              <a:chExt cx="1364245" cy="273000"/>
            </a:xfrm>
          </p:grpSpPr>
          <p:sp>
            <p:nvSpPr>
              <p:cNvPr id="8453" name="Google Shape;8453;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57"/>
            <p:cNvGrpSpPr/>
            <p:nvPr/>
          </p:nvGrpSpPr>
          <p:grpSpPr>
            <a:xfrm>
              <a:off x="2623904" y="2027936"/>
              <a:ext cx="1364245" cy="273000"/>
              <a:chOff x="2623904" y="2027936"/>
              <a:chExt cx="1364245" cy="273000"/>
            </a:xfrm>
          </p:grpSpPr>
          <p:sp>
            <p:nvSpPr>
              <p:cNvPr id="8459" name="Google Shape;8459;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4" name="Google Shape;8464;p57"/>
          <p:cNvGrpSpPr/>
          <p:nvPr/>
        </p:nvGrpSpPr>
        <p:grpSpPr>
          <a:xfrm>
            <a:off x="2613365" y="2657986"/>
            <a:ext cx="1387541" cy="159124"/>
            <a:chOff x="3200660" y="2180272"/>
            <a:chExt cx="2563824" cy="378237"/>
          </a:xfrm>
        </p:grpSpPr>
        <p:sp>
          <p:nvSpPr>
            <p:cNvPr id="8465" name="Google Shape;8465;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7"/>
          <p:cNvGrpSpPr/>
          <p:nvPr/>
        </p:nvGrpSpPr>
        <p:grpSpPr>
          <a:xfrm>
            <a:off x="2609890" y="2935811"/>
            <a:ext cx="1390502" cy="159625"/>
            <a:chOff x="3530150" y="2790075"/>
            <a:chExt cx="1962600" cy="225300"/>
          </a:xfrm>
        </p:grpSpPr>
        <p:sp>
          <p:nvSpPr>
            <p:cNvPr id="8484" name="Google Shape;8484;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57"/>
          <p:cNvGrpSpPr/>
          <p:nvPr/>
        </p:nvGrpSpPr>
        <p:grpSpPr>
          <a:xfrm>
            <a:off x="2610543" y="3214137"/>
            <a:ext cx="1411629" cy="153761"/>
            <a:chOff x="3558802" y="4011427"/>
            <a:chExt cx="1866000" cy="111300"/>
          </a:xfrm>
        </p:grpSpPr>
        <p:sp>
          <p:nvSpPr>
            <p:cNvPr id="8487" name="Google Shape;8487;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57"/>
          <p:cNvGrpSpPr/>
          <p:nvPr/>
        </p:nvGrpSpPr>
        <p:grpSpPr>
          <a:xfrm>
            <a:off x="2610235" y="2419536"/>
            <a:ext cx="1383503" cy="119749"/>
            <a:chOff x="3465975" y="2270276"/>
            <a:chExt cx="1986364" cy="171929"/>
          </a:xfrm>
        </p:grpSpPr>
        <p:sp>
          <p:nvSpPr>
            <p:cNvPr id="8490" name="Google Shape;8490;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57"/>
          <p:cNvGrpSpPr/>
          <p:nvPr/>
        </p:nvGrpSpPr>
        <p:grpSpPr>
          <a:xfrm>
            <a:off x="2621243" y="3783187"/>
            <a:ext cx="1369531" cy="195460"/>
            <a:chOff x="723300" y="4253549"/>
            <a:chExt cx="2276482" cy="324900"/>
          </a:xfrm>
        </p:grpSpPr>
        <p:sp>
          <p:nvSpPr>
            <p:cNvPr id="8499" name="Google Shape;8499;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7"/>
          <p:cNvGrpSpPr/>
          <p:nvPr/>
        </p:nvGrpSpPr>
        <p:grpSpPr>
          <a:xfrm>
            <a:off x="2610803" y="3484367"/>
            <a:ext cx="1389066" cy="180119"/>
            <a:chOff x="705948" y="3788465"/>
            <a:chExt cx="2308953" cy="299400"/>
          </a:xfrm>
        </p:grpSpPr>
        <p:sp>
          <p:nvSpPr>
            <p:cNvPr id="8505" name="Google Shape;8505;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7"/>
          <p:cNvGrpSpPr/>
          <p:nvPr/>
        </p:nvGrpSpPr>
        <p:grpSpPr>
          <a:xfrm>
            <a:off x="2658741" y="4097347"/>
            <a:ext cx="1304609" cy="294074"/>
            <a:chOff x="2658741" y="4097347"/>
            <a:chExt cx="1304609" cy="294074"/>
          </a:xfrm>
        </p:grpSpPr>
        <p:grpSp>
          <p:nvGrpSpPr>
            <p:cNvPr id="8511" name="Google Shape;8511;p57"/>
            <p:cNvGrpSpPr/>
            <p:nvPr/>
          </p:nvGrpSpPr>
          <p:grpSpPr>
            <a:xfrm>
              <a:off x="2658741" y="4097347"/>
              <a:ext cx="118572" cy="294074"/>
              <a:chOff x="3343310" y="4475555"/>
              <a:chExt cx="127717" cy="316753"/>
            </a:xfrm>
          </p:grpSpPr>
          <p:sp>
            <p:nvSpPr>
              <p:cNvPr id="8512" name="Google Shape;8512;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57"/>
            <p:cNvGrpSpPr/>
            <p:nvPr/>
          </p:nvGrpSpPr>
          <p:grpSpPr>
            <a:xfrm>
              <a:off x="3815519" y="4098388"/>
              <a:ext cx="147831" cy="291991"/>
              <a:chOff x="3527539" y="4476677"/>
              <a:chExt cx="159232" cy="314510"/>
            </a:xfrm>
          </p:grpSpPr>
          <p:sp>
            <p:nvSpPr>
              <p:cNvPr id="8515" name="Google Shape;851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57"/>
            <p:cNvGrpSpPr/>
            <p:nvPr/>
          </p:nvGrpSpPr>
          <p:grpSpPr>
            <a:xfrm>
              <a:off x="3511696" y="4098388"/>
              <a:ext cx="147831" cy="291991"/>
              <a:chOff x="3527539" y="4476677"/>
              <a:chExt cx="159232" cy="314510"/>
            </a:xfrm>
          </p:grpSpPr>
          <p:sp>
            <p:nvSpPr>
              <p:cNvPr id="8518" name="Google Shape;851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57"/>
            <p:cNvGrpSpPr/>
            <p:nvPr/>
          </p:nvGrpSpPr>
          <p:grpSpPr>
            <a:xfrm>
              <a:off x="3207874" y="4098388"/>
              <a:ext cx="147831" cy="291991"/>
              <a:chOff x="3527539" y="4476677"/>
              <a:chExt cx="159232" cy="314510"/>
            </a:xfrm>
          </p:grpSpPr>
          <p:sp>
            <p:nvSpPr>
              <p:cNvPr id="8521" name="Google Shape;8521;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57"/>
            <p:cNvGrpSpPr/>
            <p:nvPr/>
          </p:nvGrpSpPr>
          <p:grpSpPr>
            <a:xfrm>
              <a:off x="2933305" y="4097347"/>
              <a:ext cx="118572" cy="294074"/>
              <a:chOff x="3343310" y="4475555"/>
              <a:chExt cx="127717" cy="316753"/>
            </a:xfrm>
          </p:grpSpPr>
          <p:sp>
            <p:nvSpPr>
              <p:cNvPr id="8524" name="Google Shape;8524;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6" name="Google Shape;8526;p57"/>
          <p:cNvGrpSpPr/>
          <p:nvPr/>
        </p:nvGrpSpPr>
        <p:grpSpPr>
          <a:xfrm>
            <a:off x="4277571" y="2080469"/>
            <a:ext cx="1433821" cy="191501"/>
            <a:chOff x="4273350" y="2080469"/>
            <a:chExt cx="1433821" cy="191501"/>
          </a:xfrm>
        </p:grpSpPr>
        <p:grpSp>
          <p:nvGrpSpPr>
            <p:cNvPr id="8527" name="Google Shape;8527;p57"/>
            <p:cNvGrpSpPr/>
            <p:nvPr/>
          </p:nvGrpSpPr>
          <p:grpSpPr>
            <a:xfrm>
              <a:off x="4273350" y="2080469"/>
              <a:ext cx="1433821" cy="0"/>
              <a:chOff x="5224975" y="2962250"/>
              <a:chExt cx="1544400" cy="0"/>
            </a:xfrm>
          </p:grpSpPr>
          <p:cxnSp>
            <p:nvCxnSpPr>
              <p:cNvPr id="8528" name="Google Shape;852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29" name="Google Shape;8529;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530" name="Google Shape;8530;p57"/>
            <p:cNvGrpSpPr/>
            <p:nvPr/>
          </p:nvGrpSpPr>
          <p:grpSpPr>
            <a:xfrm>
              <a:off x="4273350" y="2271969"/>
              <a:ext cx="1433821" cy="0"/>
              <a:chOff x="5224975" y="2962250"/>
              <a:chExt cx="1544400" cy="0"/>
            </a:xfrm>
          </p:grpSpPr>
          <p:cxnSp>
            <p:nvCxnSpPr>
              <p:cNvPr id="8531" name="Google Shape;8531;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32" name="Google Shape;8532;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533" name="Google Shape;8533;p57"/>
          <p:cNvGrpSpPr/>
          <p:nvPr/>
        </p:nvGrpSpPr>
        <p:grpSpPr>
          <a:xfrm>
            <a:off x="4279126" y="1183036"/>
            <a:ext cx="1430711" cy="743389"/>
            <a:chOff x="5159450" y="1919950"/>
            <a:chExt cx="1541050" cy="862500"/>
          </a:xfrm>
        </p:grpSpPr>
        <p:sp>
          <p:nvSpPr>
            <p:cNvPr id="8534" name="Google Shape;8534;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535" name="Google Shape;8535;p57"/>
            <p:cNvGrpSpPr/>
            <p:nvPr/>
          </p:nvGrpSpPr>
          <p:grpSpPr>
            <a:xfrm>
              <a:off x="5159450" y="1919950"/>
              <a:ext cx="1541050" cy="862500"/>
              <a:chOff x="5159450" y="1919950"/>
              <a:chExt cx="1541050" cy="862500"/>
            </a:xfrm>
          </p:grpSpPr>
          <p:cxnSp>
            <p:nvCxnSpPr>
              <p:cNvPr id="8536" name="Google Shape;8536;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537" name="Google Shape;8537;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538" name="Google Shape;8538;p57"/>
          <p:cNvGrpSpPr/>
          <p:nvPr/>
        </p:nvGrpSpPr>
        <p:grpSpPr>
          <a:xfrm>
            <a:off x="4269239" y="2406364"/>
            <a:ext cx="1450484" cy="1052087"/>
            <a:chOff x="5230575" y="1554475"/>
            <a:chExt cx="2137150" cy="1550150"/>
          </a:xfrm>
        </p:grpSpPr>
        <p:sp>
          <p:nvSpPr>
            <p:cNvPr id="8539" name="Google Shape;8539;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57"/>
          <p:cNvGrpSpPr/>
          <p:nvPr/>
        </p:nvGrpSpPr>
        <p:grpSpPr>
          <a:xfrm rot="10800000">
            <a:off x="4285790" y="3498553"/>
            <a:ext cx="1417383" cy="887946"/>
            <a:chOff x="5645403" y="2920021"/>
            <a:chExt cx="2650800" cy="2180614"/>
          </a:xfrm>
        </p:grpSpPr>
        <p:sp>
          <p:nvSpPr>
            <p:cNvPr id="8553" name="Google Shape;8553;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57"/>
            <p:cNvCxnSpPr>
              <a:stCxn id="855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555" name="Google Shape;8555;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6" name="Google Shape;8556;p57"/>
            <p:cNvCxnSpPr>
              <a:endCxn id="8555"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557" name="Google Shape;8557;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8" name="Google Shape;8558;p57"/>
            <p:cNvCxnSpPr>
              <a:stCxn id="8557"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559" name="Google Shape;8559;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0" name="Google Shape;8560;p57"/>
            <p:cNvCxnSpPr>
              <a:endCxn id="855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561" name="Google Shape;8561;p57"/>
          <p:cNvGrpSpPr/>
          <p:nvPr/>
        </p:nvGrpSpPr>
        <p:grpSpPr>
          <a:xfrm>
            <a:off x="7386150" y="2401908"/>
            <a:ext cx="1071743" cy="1021579"/>
            <a:chOff x="7189833" y="2022667"/>
            <a:chExt cx="1251159" cy="1192597"/>
          </a:xfrm>
        </p:grpSpPr>
        <p:sp>
          <p:nvSpPr>
            <p:cNvPr id="8562" name="Google Shape;8562;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7"/>
          <p:cNvGrpSpPr/>
          <p:nvPr/>
        </p:nvGrpSpPr>
        <p:grpSpPr>
          <a:xfrm>
            <a:off x="727421" y="2828315"/>
            <a:ext cx="1695374" cy="1560837"/>
            <a:chOff x="727421" y="2828315"/>
            <a:chExt cx="1695374" cy="1560837"/>
          </a:xfrm>
        </p:grpSpPr>
        <p:grpSp>
          <p:nvGrpSpPr>
            <p:cNvPr id="8567" name="Google Shape;8567;p57"/>
            <p:cNvGrpSpPr/>
            <p:nvPr/>
          </p:nvGrpSpPr>
          <p:grpSpPr>
            <a:xfrm>
              <a:off x="819108" y="2882501"/>
              <a:ext cx="103104" cy="1426186"/>
              <a:chOff x="4674013" y="3100904"/>
              <a:chExt cx="122758" cy="1698043"/>
            </a:xfrm>
          </p:grpSpPr>
          <p:sp>
            <p:nvSpPr>
              <p:cNvPr id="8568" name="Google Shape;8568;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57"/>
            <p:cNvGrpSpPr/>
            <p:nvPr/>
          </p:nvGrpSpPr>
          <p:grpSpPr>
            <a:xfrm>
              <a:off x="1062475" y="2882501"/>
              <a:ext cx="103104" cy="1426186"/>
              <a:chOff x="4940438" y="3100904"/>
              <a:chExt cx="122758" cy="1698043"/>
            </a:xfrm>
          </p:grpSpPr>
          <p:sp>
            <p:nvSpPr>
              <p:cNvPr id="8576" name="Google Shape;8576;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57"/>
            <p:cNvGrpSpPr/>
            <p:nvPr/>
          </p:nvGrpSpPr>
          <p:grpSpPr>
            <a:xfrm>
              <a:off x="1299324" y="2882501"/>
              <a:ext cx="103104" cy="1426186"/>
              <a:chOff x="5206863" y="3100904"/>
              <a:chExt cx="122758" cy="1698043"/>
            </a:xfrm>
          </p:grpSpPr>
          <p:sp>
            <p:nvSpPr>
              <p:cNvPr id="8584" name="Google Shape;8584;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7"/>
            <p:cNvGrpSpPr/>
            <p:nvPr/>
          </p:nvGrpSpPr>
          <p:grpSpPr>
            <a:xfrm>
              <a:off x="1786057" y="2882501"/>
              <a:ext cx="103104" cy="1426186"/>
              <a:chOff x="6006138" y="3143629"/>
              <a:chExt cx="122758" cy="1698043"/>
            </a:xfrm>
          </p:grpSpPr>
          <p:sp>
            <p:nvSpPr>
              <p:cNvPr id="8592" name="Google Shape;8592;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57"/>
            <p:cNvGrpSpPr/>
            <p:nvPr/>
          </p:nvGrpSpPr>
          <p:grpSpPr>
            <a:xfrm>
              <a:off x="2029422" y="2882501"/>
              <a:ext cx="103104" cy="1426186"/>
              <a:chOff x="6805413" y="3100904"/>
              <a:chExt cx="122758" cy="1698043"/>
            </a:xfrm>
          </p:grpSpPr>
          <p:sp>
            <p:nvSpPr>
              <p:cNvPr id="8600" name="Google Shape;8600;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57"/>
            <p:cNvGrpSpPr/>
            <p:nvPr/>
          </p:nvGrpSpPr>
          <p:grpSpPr>
            <a:xfrm>
              <a:off x="727421" y="2828315"/>
              <a:ext cx="1695374" cy="1560837"/>
              <a:chOff x="734799" y="2782450"/>
              <a:chExt cx="1571100" cy="1577400"/>
            </a:xfrm>
          </p:grpSpPr>
          <p:cxnSp>
            <p:nvCxnSpPr>
              <p:cNvPr id="8608" name="Google Shape;8608;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609" name="Google Shape;8609;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610" name="Google Shape;8610;p57"/>
            <p:cNvGrpSpPr/>
            <p:nvPr/>
          </p:nvGrpSpPr>
          <p:grpSpPr>
            <a:xfrm>
              <a:off x="2272795" y="2882501"/>
              <a:ext cx="103104" cy="1426186"/>
              <a:chOff x="5206863" y="3100904"/>
              <a:chExt cx="122758" cy="1698043"/>
            </a:xfrm>
          </p:grpSpPr>
          <p:sp>
            <p:nvSpPr>
              <p:cNvPr id="8611" name="Google Shape;861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57"/>
            <p:cNvGrpSpPr/>
            <p:nvPr/>
          </p:nvGrpSpPr>
          <p:grpSpPr>
            <a:xfrm>
              <a:off x="1542694" y="2882501"/>
              <a:ext cx="103104" cy="1426186"/>
              <a:chOff x="6006138" y="3143629"/>
              <a:chExt cx="122758" cy="1698043"/>
            </a:xfrm>
          </p:grpSpPr>
          <p:sp>
            <p:nvSpPr>
              <p:cNvPr id="8619" name="Google Shape;861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6" name="Google Shape;8626;p57"/>
          <p:cNvGrpSpPr/>
          <p:nvPr/>
        </p:nvGrpSpPr>
        <p:grpSpPr>
          <a:xfrm>
            <a:off x="5936000" y="2405887"/>
            <a:ext cx="1248543" cy="1025319"/>
            <a:chOff x="5183758" y="1210600"/>
            <a:chExt cx="3605380" cy="2960783"/>
          </a:xfrm>
        </p:grpSpPr>
        <p:sp>
          <p:nvSpPr>
            <p:cNvPr id="8627" name="Google Shape;8627;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1" name="Google Shape;8631;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632" name="Google Shape;8632;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633" name="Google Shape;8633;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634" name="Google Shape;8634;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635" name="Google Shape;8635;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7"/>
          <p:cNvGrpSpPr/>
          <p:nvPr/>
        </p:nvGrpSpPr>
        <p:grpSpPr>
          <a:xfrm>
            <a:off x="5793062" y="3544204"/>
            <a:ext cx="2664831" cy="843440"/>
            <a:chOff x="5916567" y="1099697"/>
            <a:chExt cx="2556683" cy="809211"/>
          </a:xfrm>
        </p:grpSpPr>
        <p:sp>
          <p:nvSpPr>
            <p:cNvPr id="8637" name="Google Shape;8637;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57"/>
          <p:cNvGrpSpPr/>
          <p:nvPr/>
        </p:nvGrpSpPr>
        <p:grpSpPr>
          <a:xfrm>
            <a:off x="5900602" y="1193063"/>
            <a:ext cx="1299851" cy="1023338"/>
            <a:chOff x="5900602" y="1193063"/>
            <a:chExt cx="1299851" cy="1023338"/>
          </a:xfrm>
        </p:grpSpPr>
        <p:grpSp>
          <p:nvGrpSpPr>
            <p:cNvPr id="8646" name="Google Shape;8646;p57"/>
            <p:cNvGrpSpPr/>
            <p:nvPr/>
          </p:nvGrpSpPr>
          <p:grpSpPr>
            <a:xfrm>
              <a:off x="6743564" y="1193063"/>
              <a:ext cx="456889" cy="700379"/>
              <a:chOff x="6743564" y="1193063"/>
              <a:chExt cx="456889" cy="700379"/>
            </a:xfrm>
          </p:grpSpPr>
          <p:grpSp>
            <p:nvGrpSpPr>
              <p:cNvPr id="8647" name="Google Shape;8647;p57"/>
              <p:cNvGrpSpPr/>
              <p:nvPr/>
            </p:nvGrpSpPr>
            <p:grpSpPr>
              <a:xfrm>
                <a:off x="6743564" y="1690731"/>
                <a:ext cx="214402" cy="202710"/>
                <a:chOff x="6743564" y="1690731"/>
                <a:chExt cx="214402" cy="202710"/>
              </a:xfrm>
            </p:grpSpPr>
            <p:sp>
              <p:nvSpPr>
                <p:cNvPr id="8648" name="Google Shape;8648;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57"/>
              <p:cNvGrpSpPr/>
              <p:nvPr/>
            </p:nvGrpSpPr>
            <p:grpSpPr>
              <a:xfrm>
                <a:off x="6915505" y="1193063"/>
                <a:ext cx="284947" cy="589637"/>
                <a:chOff x="6915505" y="1193063"/>
                <a:chExt cx="284947" cy="589637"/>
              </a:xfrm>
            </p:grpSpPr>
            <p:sp>
              <p:nvSpPr>
                <p:cNvPr id="8651" name="Google Shape;8651;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2" name="Google Shape;8652;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653" name="Google Shape;8653;p57"/>
            <p:cNvGrpSpPr/>
            <p:nvPr/>
          </p:nvGrpSpPr>
          <p:grpSpPr>
            <a:xfrm>
              <a:off x="6520337" y="1193063"/>
              <a:ext cx="341815" cy="801589"/>
              <a:chOff x="6520337" y="1193063"/>
              <a:chExt cx="341815" cy="801589"/>
            </a:xfrm>
          </p:grpSpPr>
          <p:grpSp>
            <p:nvGrpSpPr>
              <p:cNvPr id="8654" name="Google Shape;8654;p57"/>
              <p:cNvGrpSpPr/>
              <p:nvPr/>
            </p:nvGrpSpPr>
            <p:grpSpPr>
              <a:xfrm>
                <a:off x="6520337" y="1589527"/>
                <a:ext cx="213950" cy="405125"/>
                <a:chOff x="6520337" y="1589527"/>
                <a:chExt cx="213950" cy="405125"/>
              </a:xfrm>
            </p:grpSpPr>
            <p:sp>
              <p:nvSpPr>
                <p:cNvPr id="8655" name="Google Shape;8655;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57"/>
              <p:cNvGrpSpPr/>
              <p:nvPr/>
            </p:nvGrpSpPr>
            <p:grpSpPr>
              <a:xfrm>
                <a:off x="6577204" y="1193063"/>
                <a:ext cx="284947" cy="453562"/>
                <a:chOff x="6577204" y="1193063"/>
                <a:chExt cx="284947" cy="453562"/>
              </a:xfrm>
            </p:grpSpPr>
            <p:sp>
              <p:nvSpPr>
                <p:cNvPr id="8658" name="Google Shape;8658;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9" name="Google Shape;8659;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660" name="Google Shape;8660;p57"/>
            <p:cNvGrpSpPr/>
            <p:nvPr/>
          </p:nvGrpSpPr>
          <p:grpSpPr>
            <a:xfrm>
              <a:off x="6238903" y="1193063"/>
              <a:ext cx="300475" cy="901782"/>
              <a:chOff x="6238903" y="1193063"/>
              <a:chExt cx="300475" cy="901782"/>
            </a:xfrm>
          </p:grpSpPr>
          <p:grpSp>
            <p:nvGrpSpPr>
              <p:cNvPr id="8661" name="Google Shape;8661;p57"/>
              <p:cNvGrpSpPr/>
              <p:nvPr/>
            </p:nvGrpSpPr>
            <p:grpSpPr>
              <a:xfrm>
                <a:off x="6290865" y="1489315"/>
                <a:ext cx="248514" cy="605530"/>
                <a:chOff x="6290865" y="1489315"/>
                <a:chExt cx="248514" cy="605530"/>
              </a:xfrm>
            </p:grpSpPr>
            <p:sp>
              <p:nvSpPr>
                <p:cNvPr id="8662" name="Google Shape;8662;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57"/>
              <p:cNvGrpSpPr/>
              <p:nvPr/>
            </p:nvGrpSpPr>
            <p:grpSpPr>
              <a:xfrm>
                <a:off x="6238903" y="1193063"/>
                <a:ext cx="284947" cy="327512"/>
                <a:chOff x="6238903" y="1193063"/>
                <a:chExt cx="284947" cy="327512"/>
              </a:xfrm>
            </p:grpSpPr>
            <p:sp>
              <p:nvSpPr>
                <p:cNvPr id="8665" name="Google Shape;8665;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66" name="Google Shape;8666;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667" name="Google Shape;8667;p57"/>
            <p:cNvGrpSpPr/>
            <p:nvPr/>
          </p:nvGrpSpPr>
          <p:grpSpPr>
            <a:xfrm>
              <a:off x="5900602" y="1193063"/>
              <a:ext cx="444345" cy="1023338"/>
              <a:chOff x="5900602" y="1193063"/>
              <a:chExt cx="444345" cy="1023338"/>
            </a:xfrm>
          </p:grpSpPr>
          <p:grpSp>
            <p:nvGrpSpPr>
              <p:cNvPr id="8668" name="Google Shape;8668;p57"/>
              <p:cNvGrpSpPr/>
              <p:nvPr/>
            </p:nvGrpSpPr>
            <p:grpSpPr>
              <a:xfrm>
                <a:off x="6046501" y="1367785"/>
                <a:ext cx="298446" cy="848616"/>
                <a:chOff x="6046501" y="1367785"/>
                <a:chExt cx="298446" cy="848616"/>
              </a:xfrm>
            </p:grpSpPr>
            <p:sp>
              <p:nvSpPr>
                <p:cNvPr id="8669" name="Google Shape;8669;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57"/>
              <p:cNvGrpSpPr/>
              <p:nvPr/>
            </p:nvGrpSpPr>
            <p:grpSpPr>
              <a:xfrm>
                <a:off x="5900602" y="1193063"/>
                <a:ext cx="284947" cy="182312"/>
                <a:chOff x="5900602" y="1193063"/>
                <a:chExt cx="284947" cy="182312"/>
              </a:xfrm>
            </p:grpSpPr>
            <p:sp>
              <p:nvSpPr>
                <p:cNvPr id="8672" name="Google Shape;8672;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3" name="Google Shape;8673;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674" name="Google Shape;8674;p57"/>
          <p:cNvGrpSpPr/>
          <p:nvPr/>
        </p:nvGrpSpPr>
        <p:grpSpPr>
          <a:xfrm>
            <a:off x="7238484" y="1193208"/>
            <a:ext cx="1219413" cy="1051365"/>
            <a:chOff x="7287122" y="1165658"/>
            <a:chExt cx="1219413" cy="1051365"/>
          </a:xfrm>
        </p:grpSpPr>
        <p:grpSp>
          <p:nvGrpSpPr>
            <p:cNvPr id="8675" name="Google Shape;8675;p57"/>
            <p:cNvGrpSpPr/>
            <p:nvPr/>
          </p:nvGrpSpPr>
          <p:grpSpPr>
            <a:xfrm>
              <a:off x="7287122" y="1969723"/>
              <a:ext cx="1219413" cy="247300"/>
              <a:chOff x="7287122" y="1969723"/>
              <a:chExt cx="1219413" cy="247300"/>
            </a:xfrm>
          </p:grpSpPr>
          <p:sp>
            <p:nvSpPr>
              <p:cNvPr id="8676" name="Google Shape;8676;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7" name="Google Shape;8677;p57"/>
              <p:cNvGrpSpPr/>
              <p:nvPr/>
            </p:nvGrpSpPr>
            <p:grpSpPr>
              <a:xfrm>
                <a:off x="7287122" y="2063892"/>
                <a:ext cx="1151753" cy="73428"/>
                <a:chOff x="7287122" y="2063892"/>
                <a:chExt cx="1151753" cy="73428"/>
              </a:xfrm>
            </p:grpSpPr>
            <p:sp>
              <p:nvSpPr>
                <p:cNvPr id="8678" name="Google Shape;8678;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9" name="Google Shape;8679;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680" name="Google Shape;8680;p57"/>
            <p:cNvGrpSpPr/>
            <p:nvPr/>
          </p:nvGrpSpPr>
          <p:grpSpPr>
            <a:xfrm>
              <a:off x="7287122" y="1712201"/>
              <a:ext cx="1219403" cy="246767"/>
              <a:chOff x="7287122" y="1712201"/>
              <a:chExt cx="1219403" cy="246767"/>
            </a:xfrm>
          </p:grpSpPr>
          <p:sp>
            <p:nvSpPr>
              <p:cNvPr id="8681" name="Google Shape;8681;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2" name="Google Shape;8682;p57"/>
              <p:cNvGrpSpPr/>
              <p:nvPr/>
            </p:nvGrpSpPr>
            <p:grpSpPr>
              <a:xfrm>
                <a:off x="7287122" y="1842861"/>
                <a:ext cx="1005303" cy="73419"/>
                <a:chOff x="7287122" y="1842861"/>
                <a:chExt cx="1005303" cy="73419"/>
              </a:xfrm>
            </p:grpSpPr>
            <p:sp>
              <p:nvSpPr>
                <p:cNvPr id="8683" name="Google Shape;8683;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4" name="Google Shape;8684;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685" name="Google Shape;8685;p57"/>
            <p:cNvGrpSpPr/>
            <p:nvPr/>
          </p:nvGrpSpPr>
          <p:grpSpPr>
            <a:xfrm>
              <a:off x="7287122" y="1447520"/>
              <a:ext cx="1219403" cy="286667"/>
              <a:chOff x="7287122" y="1447520"/>
              <a:chExt cx="1219403" cy="286667"/>
            </a:xfrm>
          </p:grpSpPr>
          <p:sp>
            <p:nvSpPr>
              <p:cNvPr id="8686" name="Google Shape;8686;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7" name="Google Shape;8687;p57"/>
              <p:cNvGrpSpPr/>
              <p:nvPr/>
            </p:nvGrpSpPr>
            <p:grpSpPr>
              <a:xfrm>
                <a:off x="7287122" y="1581977"/>
                <a:ext cx="852803" cy="73428"/>
                <a:chOff x="7287122" y="1581977"/>
                <a:chExt cx="852803" cy="73428"/>
              </a:xfrm>
            </p:grpSpPr>
            <p:sp>
              <p:nvSpPr>
                <p:cNvPr id="8688" name="Google Shape;8688;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9" name="Google Shape;8689;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690" name="Google Shape;8690;p57"/>
            <p:cNvGrpSpPr/>
            <p:nvPr/>
          </p:nvGrpSpPr>
          <p:grpSpPr>
            <a:xfrm>
              <a:off x="7287122" y="1165658"/>
              <a:ext cx="1219403" cy="344253"/>
              <a:chOff x="7287122" y="1165658"/>
              <a:chExt cx="1219403" cy="344253"/>
            </a:xfrm>
          </p:grpSpPr>
          <p:sp>
            <p:nvSpPr>
              <p:cNvPr id="8691" name="Google Shape;8691;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2" name="Google Shape;8692;p57"/>
              <p:cNvGrpSpPr/>
              <p:nvPr/>
            </p:nvGrpSpPr>
            <p:grpSpPr>
              <a:xfrm>
                <a:off x="7287122" y="1341025"/>
                <a:ext cx="695703" cy="73419"/>
                <a:chOff x="7287122" y="1341025"/>
                <a:chExt cx="695703" cy="73419"/>
              </a:xfrm>
            </p:grpSpPr>
            <p:sp>
              <p:nvSpPr>
                <p:cNvPr id="8693" name="Google Shape;8693;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4" name="Google Shape;8694;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98"/>
        <p:cNvGrpSpPr/>
        <p:nvPr/>
      </p:nvGrpSpPr>
      <p:grpSpPr>
        <a:xfrm>
          <a:off x="0" y="0"/>
          <a:ext cx="0" cy="0"/>
          <a:chOff x="0" y="0"/>
          <a:chExt cx="0" cy="0"/>
        </a:xfrm>
      </p:grpSpPr>
      <p:sp>
        <p:nvSpPr>
          <p:cNvPr id="8699" name="Google Shape;8699;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700" name="Google Shape;8700;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701" name="Google Shape;8701;p58"/>
          <p:cNvGrpSpPr/>
          <p:nvPr/>
        </p:nvGrpSpPr>
        <p:grpSpPr>
          <a:xfrm>
            <a:off x="866243" y="2291587"/>
            <a:ext cx="415546" cy="355053"/>
            <a:chOff x="866243" y="2291587"/>
            <a:chExt cx="415546" cy="355053"/>
          </a:xfrm>
        </p:grpSpPr>
        <p:sp>
          <p:nvSpPr>
            <p:cNvPr id="8702" name="Google Shape;8702;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7" name="Google Shape;8707;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8" name="Google Shape;8708;p58"/>
          <p:cNvGrpSpPr/>
          <p:nvPr/>
        </p:nvGrpSpPr>
        <p:grpSpPr>
          <a:xfrm>
            <a:off x="1958520" y="2302574"/>
            <a:ext cx="359213" cy="327807"/>
            <a:chOff x="1958520" y="2302574"/>
            <a:chExt cx="359213" cy="327807"/>
          </a:xfrm>
        </p:grpSpPr>
        <p:sp>
          <p:nvSpPr>
            <p:cNvPr id="8709" name="Google Shape;8709;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58"/>
          <p:cNvGrpSpPr/>
          <p:nvPr/>
        </p:nvGrpSpPr>
        <p:grpSpPr>
          <a:xfrm>
            <a:off x="2579882" y="2287427"/>
            <a:ext cx="207582" cy="359594"/>
            <a:chOff x="2656082" y="2287427"/>
            <a:chExt cx="207582" cy="359594"/>
          </a:xfrm>
        </p:grpSpPr>
        <p:sp>
          <p:nvSpPr>
            <p:cNvPr id="8713" name="Google Shape;8713;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58"/>
          <p:cNvGrpSpPr/>
          <p:nvPr/>
        </p:nvGrpSpPr>
        <p:grpSpPr>
          <a:xfrm>
            <a:off x="3049653" y="2321468"/>
            <a:ext cx="362991" cy="290018"/>
            <a:chOff x="3049653" y="2321468"/>
            <a:chExt cx="362991" cy="290018"/>
          </a:xfrm>
        </p:grpSpPr>
        <p:sp>
          <p:nvSpPr>
            <p:cNvPr id="8718" name="Google Shape;8718;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58"/>
          <p:cNvGrpSpPr/>
          <p:nvPr/>
        </p:nvGrpSpPr>
        <p:grpSpPr>
          <a:xfrm>
            <a:off x="3564243" y="2289904"/>
            <a:ext cx="422342" cy="355243"/>
            <a:chOff x="3564243" y="2289904"/>
            <a:chExt cx="422342" cy="355243"/>
          </a:xfrm>
        </p:grpSpPr>
        <p:sp>
          <p:nvSpPr>
            <p:cNvPr id="8723" name="Google Shape;8723;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8" name="Google Shape;8728;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9" name="Google Shape;8729;p58"/>
          <p:cNvGrpSpPr/>
          <p:nvPr/>
        </p:nvGrpSpPr>
        <p:grpSpPr>
          <a:xfrm>
            <a:off x="4687894" y="2289713"/>
            <a:ext cx="359594" cy="353909"/>
            <a:chOff x="4687894" y="2289713"/>
            <a:chExt cx="359594" cy="353909"/>
          </a:xfrm>
        </p:grpSpPr>
        <p:sp>
          <p:nvSpPr>
            <p:cNvPr id="8730" name="Google Shape;8730;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3" name="Google Shape;8733;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4" name="Google Shape;8734;p58"/>
          <p:cNvGrpSpPr/>
          <p:nvPr/>
        </p:nvGrpSpPr>
        <p:grpSpPr>
          <a:xfrm>
            <a:off x="6372624" y="2308227"/>
            <a:ext cx="263567" cy="317614"/>
            <a:chOff x="6421399" y="2308227"/>
            <a:chExt cx="263567" cy="317614"/>
          </a:xfrm>
        </p:grpSpPr>
        <p:sp>
          <p:nvSpPr>
            <p:cNvPr id="8735" name="Google Shape;8735;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58"/>
          <p:cNvGrpSpPr/>
          <p:nvPr/>
        </p:nvGrpSpPr>
        <p:grpSpPr>
          <a:xfrm>
            <a:off x="6870193" y="2295620"/>
            <a:ext cx="360356" cy="343462"/>
            <a:chOff x="6870193" y="2295620"/>
            <a:chExt cx="360356" cy="343462"/>
          </a:xfrm>
        </p:grpSpPr>
        <p:sp>
          <p:nvSpPr>
            <p:cNvPr id="8740" name="Google Shape;8740;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58"/>
          <p:cNvGrpSpPr/>
          <p:nvPr/>
        </p:nvGrpSpPr>
        <p:grpSpPr>
          <a:xfrm>
            <a:off x="7441465" y="2302860"/>
            <a:ext cx="342192" cy="327140"/>
            <a:chOff x="7441465" y="2302860"/>
            <a:chExt cx="342192" cy="327140"/>
          </a:xfrm>
        </p:grpSpPr>
        <p:sp>
          <p:nvSpPr>
            <p:cNvPr id="8743" name="Google Shape;8743;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58"/>
          <p:cNvGrpSpPr/>
          <p:nvPr/>
        </p:nvGrpSpPr>
        <p:grpSpPr>
          <a:xfrm>
            <a:off x="7989683" y="2350207"/>
            <a:ext cx="332761" cy="234066"/>
            <a:chOff x="7989683" y="2350207"/>
            <a:chExt cx="332761" cy="234066"/>
          </a:xfrm>
        </p:grpSpPr>
        <p:sp>
          <p:nvSpPr>
            <p:cNvPr id="8746" name="Google Shape;8746;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58"/>
          <p:cNvGrpSpPr/>
          <p:nvPr/>
        </p:nvGrpSpPr>
        <p:grpSpPr>
          <a:xfrm>
            <a:off x="5823294" y="2309751"/>
            <a:ext cx="315327" cy="314978"/>
            <a:chOff x="5823294" y="2309751"/>
            <a:chExt cx="315327" cy="314978"/>
          </a:xfrm>
        </p:grpSpPr>
        <p:sp>
          <p:nvSpPr>
            <p:cNvPr id="8753" name="Google Shape;8753;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58"/>
          <p:cNvGrpSpPr/>
          <p:nvPr/>
        </p:nvGrpSpPr>
        <p:grpSpPr>
          <a:xfrm>
            <a:off x="2497275" y="2744159"/>
            <a:ext cx="370930" cy="370549"/>
            <a:chOff x="2497275" y="2744159"/>
            <a:chExt cx="370930" cy="370549"/>
          </a:xfrm>
        </p:grpSpPr>
        <p:sp>
          <p:nvSpPr>
            <p:cNvPr id="8771" name="Google Shape;8771;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58"/>
          <p:cNvGrpSpPr/>
          <p:nvPr/>
        </p:nvGrpSpPr>
        <p:grpSpPr>
          <a:xfrm>
            <a:off x="860940" y="2746477"/>
            <a:ext cx="371883" cy="365691"/>
            <a:chOff x="860940" y="2746477"/>
            <a:chExt cx="371883" cy="365691"/>
          </a:xfrm>
        </p:grpSpPr>
        <p:sp>
          <p:nvSpPr>
            <p:cNvPr id="8778" name="Google Shape;8778;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58"/>
          <p:cNvGrpSpPr/>
          <p:nvPr/>
        </p:nvGrpSpPr>
        <p:grpSpPr>
          <a:xfrm>
            <a:off x="1493849" y="2775533"/>
            <a:ext cx="283985" cy="341080"/>
            <a:chOff x="1493849" y="2775533"/>
            <a:chExt cx="283985" cy="341080"/>
          </a:xfrm>
        </p:grpSpPr>
        <p:sp>
          <p:nvSpPr>
            <p:cNvPr id="8784" name="Google Shape;8784;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58"/>
          <p:cNvGrpSpPr/>
          <p:nvPr/>
        </p:nvGrpSpPr>
        <p:grpSpPr>
          <a:xfrm>
            <a:off x="1952836" y="2774422"/>
            <a:ext cx="372835" cy="342573"/>
            <a:chOff x="1952836" y="2774422"/>
            <a:chExt cx="372835" cy="342573"/>
          </a:xfrm>
        </p:grpSpPr>
        <p:sp>
          <p:nvSpPr>
            <p:cNvPr id="8787" name="Google Shape;8787;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58"/>
          <p:cNvGrpSpPr/>
          <p:nvPr/>
        </p:nvGrpSpPr>
        <p:grpSpPr>
          <a:xfrm>
            <a:off x="3079916" y="2744477"/>
            <a:ext cx="332729" cy="372518"/>
            <a:chOff x="3079916" y="2744477"/>
            <a:chExt cx="332729" cy="372518"/>
          </a:xfrm>
        </p:grpSpPr>
        <p:sp>
          <p:nvSpPr>
            <p:cNvPr id="8791" name="Google Shape;8791;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58"/>
          <p:cNvGrpSpPr/>
          <p:nvPr/>
        </p:nvGrpSpPr>
        <p:grpSpPr>
          <a:xfrm>
            <a:off x="3620576" y="2745525"/>
            <a:ext cx="336889" cy="355592"/>
            <a:chOff x="3620576" y="2745525"/>
            <a:chExt cx="336889" cy="355592"/>
          </a:xfrm>
        </p:grpSpPr>
        <p:sp>
          <p:nvSpPr>
            <p:cNvPr id="8795" name="Google Shape;8795;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58"/>
          <p:cNvGrpSpPr/>
          <p:nvPr/>
        </p:nvGrpSpPr>
        <p:grpSpPr>
          <a:xfrm>
            <a:off x="4126815" y="2760704"/>
            <a:ext cx="380393" cy="363118"/>
            <a:chOff x="4126815" y="2760704"/>
            <a:chExt cx="380393" cy="363118"/>
          </a:xfrm>
        </p:grpSpPr>
        <p:sp>
          <p:nvSpPr>
            <p:cNvPr id="8798" name="Google Shape;8798;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8"/>
          <p:cNvGrpSpPr/>
          <p:nvPr/>
        </p:nvGrpSpPr>
        <p:grpSpPr>
          <a:xfrm>
            <a:off x="4675986" y="2745684"/>
            <a:ext cx="381346" cy="368644"/>
            <a:chOff x="4675986" y="2745684"/>
            <a:chExt cx="381346" cy="368644"/>
          </a:xfrm>
        </p:grpSpPr>
        <p:sp>
          <p:nvSpPr>
            <p:cNvPr id="8803" name="Google Shape;8803;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8"/>
          <p:cNvGrpSpPr/>
          <p:nvPr/>
        </p:nvGrpSpPr>
        <p:grpSpPr>
          <a:xfrm>
            <a:off x="5220616" y="2791061"/>
            <a:ext cx="373185" cy="302466"/>
            <a:chOff x="5220616" y="2791061"/>
            <a:chExt cx="373185" cy="302466"/>
          </a:xfrm>
        </p:grpSpPr>
        <p:sp>
          <p:nvSpPr>
            <p:cNvPr id="8806" name="Google Shape;8806;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58"/>
          <p:cNvGrpSpPr/>
          <p:nvPr/>
        </p:nvGrpSpPr>
        <p:grpSpPr>
          <a:xfrm>
            <a:off x="5788661" y="2772517"/>
            <a:ext cx="284366" cy="344097"/>
            <a:chOff x="5864861" y="2772517"/>
            <a:chExt cx="284366" cy="344097"/>
          </a:xfrm>
        </p:grpSpPr>
        <p:sp>
          <p:nvSpPr>
            <p:cNvPr id="8825" name="Google Shape;8825;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1" name="Google Shape;8831;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58"/>
          <p:cNvGrpSpPr/>
          <p:nvPr/>
        </p:nvGrpSpPr>
        <p:grpSpPr>
          <a:xfrm>
            <a:off x="6974158" y="2789537"/>
            <a:ext cx="255247" cy="327458"/>
            <a:chOff x="6974158" y="2789537"/>
            <a:chExt cx="255247" cy="327458"/>
          </a:xfrm>
        </p:grpSpPr>
        <p:sp>
          <p:nvSpPr>
            <p:cNvPr id="8833" name="Google Shape;8833;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58"/>
          <p:cNvGrpSpPr/>
          <p:nvPr/>
        </p:nvGrpSpPr>
        <p:grpSpPr>
          <a:xfrm>
            <a:off x="7530697" y="2790299"/>
            <a:ext cx="244291" cy="326314"/>
            <a:chOff x="7530697" y="2790299"/>
            <a:chExt cx="244291" cy="326314"/>
          </a:xfrm>
        </p:grpSpPr>
        <p:sp>
          <p:nvSpPr>
            <p:cNvPr id="8840" name="Google Shape;8840;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58"/>
          <p:cNvGrpSpPr/>
          <p:nvPr/>
        </p:nvGrpSpPr>
        <p:grpSpPr>
          <a:xfrm>
            <a:off x="7988191" y="2832248"/>
            <a:ext cx="332348" cy="283985"/>
            <a:chOff x="7988191" y="2832248"/>
            <a:chExt cx="332348" cy="283985"/>
          </a:xfrm>
        </p:grpSpPr>
        <p:sp>
          <p:nvSpPr>
            <p:cNvPr id="8847" name="Google Shape;8847;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0" name="Google Shape;8850;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1" name="Google Shape;8851;p58"/>
          <p:cNvGrpSpPr/>
          <p:nvPr/>
        </p:nvGrpSpPr>
        <p:grpSpPr>
          <a:xfrm>
            <a:off x="3588440" y="3258368"/>
            <a:ext cx="364484" cy="262423"/>
            <a:chOff x="3588440" y="3258368"/>
            <a:chExt cx="364484" cy="262423"/>
          </a:xfrm>
        </p:grpSpPr>
        <p:sp>
          <p:nvSpPr>
            <p:cNvPr id="8852" name="Google Shape;8852;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8" name="Google Shape;8858;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9" name="Google Shape;8859;p58"/>
          <p:cNvGrpSpPr/>
          <p:nvPr/>
        </p:nvGrpSpPr>
        <p:grpSpPr>
          <a:xfrm>
            <a:off x="5765817" y="3227724"/>
            <a:ext cx="364865" cy="324822"/>
            <a:chOff x="5765817" y="3227724"/>
            <a:chExt cx="364865" cy="324822"/>
          </a:xfrm>
        </p:grpSpPr>
        <p:sp>
          <p:nvSpPr>
            <p:cNvPr id="8860" name="Google Shape;8860;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58"/>
          <p:cNvGrpSpPr/>
          <p:nvPr/>
        </p:nvGrpSpPr>
        <p:grpSpPr>
          <a:xfrm>
            <a:off x="6228583" y="3237664"/>
            <a:ext cx="446539" cy="303895"/>
            <a:chOff x="6228583" y="3237664"/>
            <a:chExt cx="446539" cy="303895"/>
          </a:xfrm>
        </p:grpSpPr>
        <p:sp>
          <p:nvSpPr>
            <p:cNvPr id="8864" name="Google Shape;8864;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58"/>
          <p:cNvGrpSpPr/>
          <p:nvPr/>
        </p:nvGrpSpPr>
        <p:grpSpPr>
          <a:xfrm>
            <a:off x="865862" y="3207306"/>
            <a:ext cx="364484" cy="364897"/>
            <a:chOff x="865862" y="3207306"/>
            <a:chExt cx="364484" cy="364897"/>
          </a:xfrm>
        </p:grpSpPr>
        <p:sp>
          <p:nvSpPr>
            <p:cNvPr id="8882" name="Google Shape;8882;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58"/>
          <p:cNvGrpSpPr/>
          <p:nvPr/>
        </p:nvGrpSpPr>
        <p:grpSpPr>
          <a:xfrm>
            <a:off x="1404617" y="3226962"/>
            <a:ext cx="370168" cy="325965"/>
            <a:chOff x="1404617" y="3226962"/>
            <a:chExt cx="370168" cy="325965"/>
          </a:xfrm>
        </p:grpSpPr>
        <p:sp>
          <p:nvSpPr>
            <p:cNvPr id="8897" name="Google Shape;8897;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58"/>
          <p:cNvGrpSpPr/>
          <p:nvPr/>
        </p:nvGrpSpPr>
        <p:grpSpPr>
          <a:xfrm>
            <a:off x="1954741" y="3212419"/>
            <a:ext cx="366389" cy="354481"/>
            <a:chOff x="1954741" y="3212419"/>
            <a:chExt cx="366389" cy="354481"/>
          </a:xfrm>
        </p:grpSpPr>
        <p:sp>
          <p:nvSpPr>
            <p:cNvPr id="8907" name="Google Shape;8907;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58"/>
          <p:cNvGrpSpPr/>
          <p:nvPr/>
        </p:nvGrpSpPr>
        <p:grpSpPr>
          <a:xfrm>
            <a:off x="3043239" y="3215626"/>
            <a:ext cx="366008" cy="348670"/>
            <a:chOff x="3043239" y="3215626"/>
            <a:chExt cx="366008" cy="348670"/>
          </a:xfrm>
        </p:grpSpPr>
        <p:sp>
          <p:nvSpPr>
            <p:cNvPr id="8915" name="Google Shape;8915;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58"/>
          <p:cNvGrpSpPr/>
          <p:nvPr/>
        </p:nvGrpSpPr>
        <p:grpSpPr>
          <a:xfrm>
            <a:off x="4218333" y="3184982"/>
            <a:ext cx="209107" cy="383442"/>
            <a:chOff x="4218333" y="3184982"/>
            <a:chExt cx="209107" cy="383442"/>
          </a:xfrm>
        </p:grpSpPr>
        <p:sp>
          <p:nvSpPr>
            <p:cNvPr id="8918" name="Google Shape;8918;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0" name="Google Shape;8920;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1" name="Google Shape;8921;p58"/>
          <p:cNvGrpSpPr/>
          <p:nvPr/>
        </p:nvGrpSpPr>
        <p:grpSpPr>
          <a:xfrm>
            <a:off x="6896644" y="3216007"/>
            <a:ext cx="322917" cy="347876"/>
            <a:chOff x="6896644" y="3216007"/>
            <a:chExt cx="322917" cy="347876"/>
          </a:xfrm>
        </p:grpSpPr>
        <p:sp>
          <p:nvSpPr>
            <p:cNvPr id="8922" name="Google Shape;8922;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58"/>
          <p:cNvGrpSpPr/>
          <p:nvPr/>
        </p:nvGrpSpPr>
        <p:grpSpPr>
          <a:xfrm>
            <a:off x="7429366" y="3223183"/>
            <a:ext cx="334634" cy="333904"/>
            <a:chOff x="7429366" y="3223183"/>
            <a:chExt cx="334634" cy="333904"/>
          </a:xfrm>
        </p:grpSpPr>
        <p:sp>
          <p:nvSpPr>
            <p:cNvPr id="8930" name="Google Shape;8930;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2" name="Google Shape;8932;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3" name="Google Shape;8933;p58"/>
          <p:cNvGrpSpPr/>
          <p:nvPr/>
        </p:nvGrpSpPr>
        <p:grpSpPr>
          <a:xfrm>
            <a:off x="5216456" y="3725484"/>
            <a:ext cx="356196" cy="265631"/>
            <a:chOff x="5216456" y="3725484"/>
            <a:chExt cx="356196" cy="265631"/>
          </a:xfrm>
        </p:grpSpPr>
        <p:sp>
          <p:nvSpPr>
            <p:cNvPr id="8934" name="Google Shape;8934;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58"/>
          <p:cNvGrpSpPr/>
          <p:nvPr/>
        </p:nvGrpSpPr>
        <p:grpSpPr>
          <a:xfrm>
            <a:off x="6849393" y="3733994"/>
            <a:ext cx="355053" cy="248038"/>
            <a:chOff x="6849393" y="3733994"/>
            <a:chExt cx="355053" cy="248038"/>
          </a:xfrm>
        </p:grpSpPr>
        <p:sp>
          <p:nvSpPr>
            <p:cNvPr id="8937" name="Google Shape;8937;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58"/>
          <p:cNvGrpSpPr/>
          <p:nvPr/>
        </p:nvGrpSpPr>
        <p:grpSpPr>
          <a:xfrm>
            <a:off x="7918997" y="3714687"/>
            <a:ext cx="392111" cy="280206"/>
            <a:chOff x="7918997" y="3714687"/>
            <a:chExt cx="392111" cy="280206"/>
          </a:xfrm>
        </p:grpSpPr>
        <p:sp>
          <p:nvSpPr>
            <p:cNvPr id="8943" name="Google Shape;8943;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8" name="Google Shape;8948;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9" name="Google Shape;8949;p58"/>
          <p:cNvGrpSpPr/>
          <p:nvPr/>
        </p:nvGrpSpPr>
        <p:grpSpPr>
          <a:xfrm>
            <a:off x="1408777" y="3680964"/>
            <a:ext cx="357720" cy="355148"/>
            <a:chOff x="1408777" y="3680964"/>
            <a:chExt cx="357720" cy="355148"/>
          </a:xfrm>
        </p:grpSpPr>
        <p:sp>
          <p:nvSpPr>
            <p:cNvPr id="8950" name="Google Shape;8950;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58"/>
          <p:cNvGrpSpPr/>
          <p:nvPr/>
        </p:nvGrpSpPr>
        <p:grpSpPr>
          <a:xfrm>
            <a:off x="1952836" y="3680964"/>
            <a:ext cx="357720" cy="355148"/>
            <a:chOff x="1952836" y="3680964"/>
            <a:chExt cx="357720" cy="355148"/>
          </a:xfrm>
        </p:grpSpPr>
        <p:sp>
          <p:nvSpPr>
            <p:cNvPr id="8956" name="Google Shape;8956;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58"/>
          <p:cNvGrpSpPr/>
          <p:nvPr/>
        </p:nvGrpSpPr>
        <p:grpSpPr>
          <a:xfrm>
            <a:off x="2496894" y="3680964"/>
            <a:ext cx="357720" cy="355148"/>
            <a:chOff x="2496894" y="3680964"/>
            <a:chExt cx="357720" cy="355148"/>
          </a:xfrm>
        </p:grpSpPr>
        <p:sp>
          <p:nvSpPr>
            <p:cNvPr id="8962" name="Google Shape;8962;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58"/>
          <p:cNvGrpSpPr/>
          <p:nvPr/>
        </p:nvGrpSpPr>
        <p:grpSpPr>
          <a:xfrm>
            <a:off x="3040984" y="3681059"/>
            <a:ext cx="356164" cy="355815"/>
            <a:chOff x="3040984" y="3681059"/>
            <a:chExt cx="356164" cy="355815"/>
          </a:xfrm>
        </p:grpSpPr>
        <p:sp>
          <p:nvSpPr>
            <p:cNvPr id="8968" name="Google Shape;8968;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58"/>
          <p:cNvGrpSpPr/>
          <p:nvPr/>
        </p:nvGrpSpPr>
        <p:grpSpPr>
          <a:xfrm>
            <a:off x="3584280" y="3699191"/>
            <a:ext cx="358069" cy="317995"/>
            <a:chOff x="3584280" y="3699191"/>
            <a:chExt cx="358069" cy="317995"/>
          </a:xfrm>
        </p:grpSpPr>
        <p:sp>
          <p:nvSpPr>
            <p:cNvPr id="8972" name="Google Shape;8972;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58"/>
          <p:cNvGrpSpPr/>
          <p:nvPr/>
        </p:nvGrpSpPr>
        <p:grpSpPr>
          <a:xfrm>
            <a:off x="4129482" y="3681059"/>
            <a:ext cx="355402" cy="354291"/>
            <a:chOff x="4129482" y="3681059"/>
            <a:chExt cx="355402" cy="354291"/>
          </a:xfrm>
        </p:grpSpPr>
        <p:sp>
          <p:nvSpPr>
            <p:cNvPr id="8977" name="Google Shape;8977;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58"/>
          <p:cNvGrpSpPr/>
          <p:nvPr/>
        </p:nvGrpSpPr>
        <p:grpSpPr>
          <a:xfrm>
            <a:off x="4673540" y="3680297"/>
            <a:ext cx="355434" cy="355815"/>
            <a:chOff x="4673540" y="3680297"/>
            <a:chExt cx="355434" cy="355815"/>
          </a:xfrm>
        </p:grpSpPr>
        <p:sp>
          <p:nvSpPr>
            <p:cNvPr id="8982" name="Google Shape;8982;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58"/>
          <p:cNvGrpSpPr/>
          <p:nvPr/>
        </p:nvGrpSpPr>
        <p:grpSpPr>
          <a:xfrm>
            <a:off x="5779408" y="3699191"/>
            <a:ext cx="317645" cy="318757"/>
            <a:chOff x="5779408" y="3699191"/>
            <a:chExt cx="317645" cy="318757"/>
          </a:xfrm>
        </p:grpSpPr>
        <p:sp>
          <p:nvSpPr>
            <p:cNvPr id="8986" name="Google Shape;8986;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8" name="Google Shape;8988;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58"/>
          <p:cNvGrpSpPr/>
          <p:nvPr/>
        </p:nvGrpSpPr>
        <p:grpSpPr>
          <a:xfrm>
            <a:off x="7390435" y="3680868"/>
            <a:ext cx="372073" cy="355243"/>
            <a:chOff x="7390435" y="3680868"/>
            <a:chExt cx="372073" cy="355243"/>
          </a:xfrm>
        </p:grpSpPr>
        <p:sp>
          <p:nvSpPr>
            <p:cNvPr id="8990" name="Google Shape;8990;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58"/>
          <p:cNvGrpSpPr/>
          <p:nvPr/>
        </p:nvGrpSpPr>
        <p:grpSpPr>
          <a:xfrm>
            <a:off x="1421638" y="4125629"/>
            <a:ext cx="374709" cy="374010"/>
            <a:chOff x="1421638" y="4125629"/>
            <a:chExt cx="374709" cy="374010"/>
          </a:xfrm>
        </p:grpSpPr>
        <p:sp>
          <p:nvSpPr>
            <p:cNvPr id="8997" name="Google Shape;8997;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58"/>
          <p:cNvGrpSpPr/>
          <p:nvPr/>
        </p:nvGrpSpPr>
        <p:grpSpPr>
          <a:xfrm>
            <a:off x="1973254" y="4156304"/>
            <a:ext cx="357720" cy="342192"/>
            <a:chOff x="1973254" y="4156304"/>
            <a:chExt cx="357720" cy="342192"/>
          </a:xfrm>
        </p:grpSpPr>
        <p:sp>
          <p:nvSpPr>
            <p:cNvPr id="9000" name="Google Shape;9000;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58"/>
          <p:cNvGrpSpPr/>
          <p:nvPr/>
        </p:nvGrpSpPr>
        <p:grpSpPr>
          <a:xfrm>
            <a:off x="2523759" y="4135505"/>
            <a:ext cx="341049" cy="340318"/>
            <a:chOff x="2523759" y="4135505"/>
            <a:chExt cx="341049" cy="340318"/>
          </a:xfrm>
        </p:grpSpPr>
        <p:sp>
          <p:nvSpPr>
            <p:cNvPr id="9007" name="Google Shape;9007;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58"/>
          <p:cNvGrpSpPr/>
          <p:nvPr/>
        </p:nvGrpSpPr>
        <p:grpSpPr>
          <a:xfrm>
            <a:off x="3040603" y="4130360"/>
            <a:ext cx="392079" cy="350353"/>
            <a:chOff x="3040603" y="4130360"/>
            <a:chExt cx="392079" cy="350353"/>
          </a:xfrm>
        </p:grpSpPr>
        <p:sp>
          <p:nvSpPr>
            <p:cNvPr id="9010" name="Google Shape;9010;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58"/>
          <p:cNvGrpSpPr/>
          <p:nvPr/>
        </p:nvGrpSpPr>
        <p:grpSpPr>
          <a:xfrm>
            <a:off x="3662144" y="4135505"/>
            <a:ext cx="232955" cy="340318"/>
            <a:chOff x="3662144" y="4135505"/>
            <a:chExt cx="232955" cy="340318"/>
          </a:xfrm>
        </p:grpSpPr>
        <p:sp>
          <p:nvSpPr>
            <p:cNvPr id="9021" name="Google Shape;9021;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58"/>
          <p:cNvGrpSpPr/>
          <p:nvPr/>
        </p:nvGrpSpPr>
        <p:grpSpPr>
          <a:xfrm>
            <a:off x="4149138" y="4121151"/>
            <a:ext cx="344065" cy="368644"/>
            <a:chOff x="4149138" y="4121151"/>
            <a:chExt cx="344065" cy="368644"/>
          </a:xfrm>
        </p:grpSpPr>
        <p:sp>
          <p:nvSpPr>
            <p:cNvPr id="9026" name="Google Shape;9026;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8" name="Google Shape;9038;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9" name="Google Shape;9039;p58"/>
          <p:cNvGrpSpPr/>
          <p:nvPr/>
        </p:nvGrpSpPr>
        <p:grpSpPr>
          <a:xfrm>
            <a:off x="5206262" y="4174817"/>
            <a:ext cx="397763" cy="262804"/>
            <a:chOff x="5206262" y="4174817"/>
            <a:chExt cx="397763" cy="262804"/>
          </a:xfrm>
        </p:grpSpPr>
        <p:sp>
          <p:nvSpPr>
            <p:cNvPr id="9040" name="Google Shape;9040;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58"/>
          <p:cNvGrpSpPr/>
          <p:nvPr/>
        </p:nvGrpSpPr>
        <p:grpSpPr>
          <a:xfrm>
            <a:off x="5727616" y="4204699"/>
            <a:ext cx="440505" cy="290018"/>
            <a:chOff x="5727616" y="4204699"/>
            <a:chExt cx="440505" cy="290018"/>
          </a:xfrm>
        </p:grpSpPr>
        <p:sp>
          <p:nvSpPr>
            <p:cNvPr id="9048" name="Google Shape;9048;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58"/>
          <p:cNvGrpSpPr/>
          <p:nvPr/>
        </p:nvGrpSpPr>
        <p:grpSpPr>
          <a:xfrm>
            <a:off x="6410063" y="4135124"/>
            <a:ext cx="159950" cy="364516"/>
            <a:chOff x="6410063" y="4135124"/>
            <a:chExt cx="159950" cy="364516"/>
          </a:xfrm>
        </p:grpSpPr>
        <p:sp>
          <p:nvSpPr>
            <p:cNvPr id="9057" name="Google Shape;9057;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58"/>
          <p:cNvGrpSpPr/>
          <p:nvPr/>
        </p:nvGrpSpPr>
        <p:grpSpPr>
          <a:xfrm>
            <a:off x="6924652" y="4135505"/>
            <a:ext cx="214378" cy="364135"/>
            <a:chOff x="6924652" y="4135505"/>
            <a:chExt cx="214378" cy="364135"/>
          </a:xfrm>
        </p:grpSpPr>
        <p:sp>
          <p:nvSpPr>
            <p:cNvPr id="9062" name="Google Shape;9062;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58"/>
          <p:cNvGrpSpPr/>
          <p:nvPr/>
        </p:nvGrpSpPr>
        <p:grpSpPr>
          <a:xfrm>
            <a:off x="7384751" y="4147984"/>
            <a:ext cx="380012" cy="351274"/>
            <a:chOff x="7384751" y="4147984"/>
            <a:chExt cx="380012" cy="351274"/>
          </a:xfrm>
        </p:grpSpPr>
        <p:sp>
          <p:nvSpPr>
            <p:cNvPr id="9067" name="Google Shape;9067;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075"/>
        <p:cNvGrpSpPr/>
        <p:nvPr/>
      </p:nvGrpSpPr>
      <p:grpSpPr>
        <a:xfrm>
          <a:off x="0" y="0"/>
          <a:ext cx="0" cy="0"/>
          <a:chOff x="0" y="0"/>
          <a:chExt cx="0" cy="0"/>
        </a:xfrm>
      </p:grpSpPr>
      <p:sp>
        <p:nvSpPr>
          <p:cNvPr id="9076" name="Google Shape;9076;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77" name="Google Shape;9077;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078" name="Google Shape;9078;p59"/>
          <p:cNvGrpSpPr/>
          <p:nvPr/>
        </p:nvGrpSpPr>
        <p:grpSpPr>
          <a:xfrm>
            <a:off x="1989449" y="4282269"/>
            <a:ext cx="374774" cy="346073"/>
            <a:chOff x="1989449" y="4282269"/>
            <a:chExt cx="374774" cy="346073"/>
          </a:xfrm>
        </p:grpSpPr>
        <p:sp>
          <p:nvSpPr>
            <p:cNvPr id="9079" name="Google Shape;9079;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59"/>
          <p:cNvGrpSpPr/>
          <p:nvPr/>
        </p:nvGrpSpPr>
        <p:grpSpPr>
          <a:xfrm>
            <a:off x="2487439" y="4280740"/>
            <a:ext cx="198775" cy="348972"/>
            <a:chOff x="2487439" y="4280740"/>
            <a:chExt cx="198775" cy="348972"/>
          </a:xfrm>
        </p:grpSpPr>
        <p:sp>
          <p:nvSpPr>
            <p:cNvPr id="9085" name="Google Shape;9085;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59"/>
          <p:cNvGrpSpPr/>
          <p:nvPr/>
        </p:nvGrpSpPr>
        <p:grpSpPr>
          <a:xfrm>
            <a:off x="2810958" y="4273923"/>
            <a:ext cx="353145" cy="361873"/>
            <a:chOff x="2810958" y="4273923"/>
            <a:chExt cx="353145" cy="361873"/>
          </a:xfrm>
        </p:grpSpPr>
        <p:sp>
          <p:nvSpPr>
            <p:cNvPr id="9090" name="Google Shape;9090;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59"/>
          <p:cNvGrpSpPr/>
          <p:nvPr/>
        </p:nvGrpSpPr>
        <p:grpSpPr>
          <a:xfrm>
            <a:off x="6275635" y="4282651"/>
            <a:ext cx="209383" cy="366778"/>
            <a:chOff x="6275635" y="4282651"/>
            <a:chExt cx="209383" cy="366778"/>
          </a:xfrm>
        </p:grpSpPr>
        <p:sp>
          <p:nvSpPr>
            <p:cNvPr id="9098" name="Google Shape;9098;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59"/>
          <p:cNvGrpSpPr/>
          <p:nvPr/>
        </p:nvGrpSpPr>
        <p:grpSpPr>
          <a:xfrm>
            <a:off x="6701186" y="4283033"/>
            <a:ext cx="280292" cy="366396"/>
            <a:chOff x="6701186" y="4283033"/>
            <a:chExt cx="280292" cy="366396"/>
          </a:xfrm>
        </p:grpSpPr>
        <p:sp>
          <p:nvSpPr>
            <p:cNvPr id="9101" name="Google Shape;9101;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59"/>
          <p:cNvGrpSpPr/>
          <p:nvPr/>
        </p:nvGrpSpPr>
        <p:grpSpPr>
          <a:xfrm>
            <a:off x="2609571" y="3824958"/>
            <a:ext cx="373627" cy="347347"/>
            <a:chOff x="2609571" y="3824958"/>
            <a:chExt cx="373627" cy="347347"/>
          </a:xfrm>
        </p:grpSpPr>
        <p:sp>
          <p:nvSpPr>
            <p:cNvPr id="9104" name="Google Shape;9104;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6" name="Google Shape;9106;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7" name="Google Shape;9107;p59"/>
          <p:cNvGrpSpPr/>
          <p:nvPr/>
        </p:nvGrpSpPr>
        <p:grpSpPr>
          <a:xfrm>
            <a:off x="916127" y="3807056"/>
            <a:ext cx="221902" cy="380795"/>
            <a:chOff x="916127" y="3807056"/>
            <a:chExt cx="221902" cy="380795"/>
          </a:xfrm>
        </p:grpSpPr>
        <p:sp>
          <p:nvSpPr>
            <p:cNvPr id="9108" name="Google Shape;9108;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2" name="Google Shape;9112;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4" name="Google Shape;9114;p59"/>
          <p:cNvGrpSpPr/>
          <p:nvPr/>
        </p:nvGrpSpPr>
        <p:grpSpPr>
          <a:xfrm>
            <a:off x="3513010" y="3816134"/>
            <a:ext cx="362223" cy="361108"/>
            <a:chOff x="3513010" y="3816134"/>
            <a:chExt cx="362223" cy="361108"/>
          </a:xfrm>
        </p:grpSpPr>
        <p:sp>
          <p:nvSpPr>
            <p:cNvPr id="9115" name="Google Shape;9115;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59"/>
          <p:cNvGrpSpPr/>
          <p:nvPr/>
        </p:nvGrpSpPr>
        <p:grpSpPr>
          <a:xfrm>
            <a:off x="3950316" y="3820307"/>
            <a:ext cx="369805" cy="353782"/>
            <a:chOff x="3950316" y="3820307"/>
            <a:chExt cx="369805" cy="353782"/>
          </a:xfrm>
        </p:grpSpPr>
        <p:sp>
          <p:nvSpPr>
            <p:cNvPr id="9120" name="Google Shape;9120;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59"/>
          <p:cNvGrpSpPr/>
          <p:nvPr/>
        </p:nvGrpSpPr>
        <p:grpSpPr>
          <a:xfrm>
            <a:off x="1761909" y="3811961"/>
            <a:ext cx="307974" cy="371716"/>
            <a:chOff x="1761909" y="3811961"/>
            <a:chExt cx="307974" cy="371716"/>
          </a:xfrm>
        </p:grpSpPr>
        <p:sp>
          <p:nvSpPr>
            <p:cNvPr id="9125" name="Google Shape;9125;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59"/>
          <p:cNvGrpSpPr/>
          <p:nvPr/>
        </p:nvGrpSpPr>
        <p:grpSpPr>
          <a:xfrm>
            <a:off x="5373342" y="3808935"/>
            <a:ext cx="231395" cy="353145"/>
            <a:chOff x="5373342" y="3808935"/>
            <a:chExt cx="231395" cy="353145"/>
          </a:xfrm>
        </p:grpSpPr>
        <p:sp>
          <p:nvSpPr>
            <p:cNvPr id="9136" name="Google Shape;9136;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5" name="Google Shape;9145;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6" name="Google Shape;9146;p59"/>
          <p:cNvGrpSpPr/>
          <p:nvPr/>
        </p:nvGrpSpPr>
        <p:grpSpPr>
          <a:xfrm>
            <a:off x="5833775" y="3809445"/>
            <a:ext cx="235185" cy="352253"/>
            <a:chOff x="5833775" y="3809445"/>
            <a:chExt cx="235185" cy="352253"/>
          </a:xfrm>
        </p:grpSpPr>
        <p:sp>
          <p:nvSpPr>
            <p:cNvPr id="9147" name="Google Shape;9147;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59"/>
          <p:cNvGrpSpPr/>
          <p:nvPr/>
        </p:nvGrpSpPr>
        <p:grpSpPr>
          <a:xfrm>
            <a:off x="4942472" y="3809318"/>
            <a:ext cx="238976" cy="352762"/>
            <a:chOff x="4942472" y="3809318"/>
            <a:chExt cx="238976" cy="352762"/>
          </a:xfrm>
        </p:grpSpPr>
        <p:sp>
          <p:nvSpPr>
            <p:cNvPr id="9151" name="Google Shape;9151;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59"/>
          <p:cNvGrpSpPr/>
          <p:nvPr/>
        </p:nvGrpSpPr>
        <p:grpSpPr>
          <a:xfrm>
            <a:off x="6266525" y="3807788"/>
            <a:ext cx="260223" cy="353527"/>
            <a:chOff x="6266525" y="3807788"/>
            <a:chExt cx="260223" cy="353527"/>
          </a:xfrm>
        </p:grpSpPr>
        <p:sp>
          <p:nvSpPr>
            <p:cNvPr id="9159" name="Google Shape;9159;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3" name="Google Shape;9163;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4" name="Google Shape;9164;p59"/>
          <p:cNvGrpSpPr/>
          <p:nvPr/>
        </p:nvGrpSpPr>
        <p:grpSpPr>
          <a:xfrm>
            <a:off x="7184363" y="3809604"/>
            <a:ext cx="202184" cy="352762"/>
            <a:chOff x="7184363" y="3809604"/>
            <a:chExt cx="202184" cy="352762"/>
          </a:xfrm>
        </p:grpSpPr>
        <p:sp>
          <p:nvSpPr>
            <p:cNvPr id="9165" name="Google Shape;9165;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9"/>
          <p:cNvGrpSpPr/>
          <p:nvPr/>
        </p:nvGrpSpPr>
        <p:grpSpPr>
          <a:xfrm>
            <a:off x="7571624" y="3808935"/>
            <a:ext cx="292047" cy="352762"/>
            <a:chOff x="7571624" y="3808935"/>
            <a:chExt cx="292047" cy="352762"/>
          </a:xfrm>
        </p:grpSpPr>
        <p:sp>
          <p:nvSpPr>
            <p:cNvPr id="9168" name="Google Shape;9168;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59"/>
          <p:cNvGrpSpPr/>
          <p:nvPr/>
        </p:nvGrpSpPr>
        <p:grpSpPr>
          <a:xfrm>
            <a:off x="2174559" y="3356116"/>
            <a:ext cx="364135" cy="359930"/>
            <a:chOff x="2174559" y="3356116"/>
            <a:chExt cx="364135" cy="359930"/>
          </a:xfrm>
        </p:grpSpPr>
        <p:sp>
          <p:nvSpPr>
            <p:cNvPr id="9175" name="Google Shape;9175;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9"/>
          <p:cNvGrpSpPr/>
          <p:nvPr/>
        </p:nvGrpSpPr>
        <p:grpSpPr>
          <a:xfrm>
            <a:off x="1731934" y="3355639"/>
            <a:ext cx="368371" cy="361554"/>
            <a:chOff x="1731934" y="3355639"/>
            <a:chExt cx="368371" cy="361554"/>
          </a:xfrm>
        </p:grpSpPr>
        <p:sp>
          <p:nvSpPr>
            <p:cNvPr id="9178" name="Google Shape;9178;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59"/>
          <p:cNvGrpSpPr/>
          <p:nvPr/>
        </p:nvGrpSpPr>
        <p:grpSpPr>
          <a:xfrm>
            <a:off x="3990517" y="3354173"/>
            <a:ext cx="279559" cy="363402"/>
            <a:chOff x="3990517" y="3354173"/>
            <a:chExt cx="279559" cy="363402"/>
          </a:xfrm>
        </p:grpSpPr>
        <p:sp>
          <p:nvSpPr>
            <p:cNvPr id="9181" name="Google Shape;9181;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59"/>
          <p:cNvGrpSpPr/>
          <p:nvPr/>
        </p:nvGrpSpPr>
        <p:grpSpPr>
          <a:xfrm>
            <a:off x="3497847" y="3417374"/>
            <a:ext cx="379680" cy="237606"/>
            <a:chOff x="3497847" y="3417374"/>
            <a:chExt cx="379680" cy="237606"/>
          </a:xfrm>
        </p:grpSpPr>
        <p:sp>
          <p:nvSpPr>
            <p:cNvPr id="9185" name="Google Shape;9185;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59"/>
          <p:cNvGrpSpPr/>
          <p:nvPr/>
        </p:nvGrpSpPr>
        <p:grpSpPr>
          <a:xfrm>
            <a:off x="2612597" y="3367075"/>
            <a:ext cx="376271" cy="337982"/>
            <a:chOff x="2612597" y="3367075"/>
            <a:chExt cx="376271" cy="337982"/>
          </a:xfrm>
        </p:grpSpPr>
        <p:sp>
          <p:nvSpPr>
            <p:cNvPr id="9190" name="Google Shape;9190;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59"/>
          <p:cNvGrpSpPr/>
          <p:nvPr/>
        </p:nvGrpSpPr>
        <p:grpSpPr>
          <a:xfrm>
            <a:off x="3071914" y="3364431"/>
            <a:ext cx="343652" cy="342505"/>
            <a:chOff x="3071914" y="3364431"/>
            <a:chExt cx="343652" cy="342505"/>
          </a:xfrm>
        </p:grpSpPr>
        <p:sp>
          <p:nvSpPr>
            <p:cNvPr id="9193" name="Google Shape;9193;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59"/>
          <p:cNvGrpSpPr/>
          <p:nvPr/>
        </p:nvGrpSpPr>
        <p:grpSpPr>
          <a:xfrm>
            <a:off x="897141" y="3359875"/>
            <a:ext cx="257962" cy="352762"/>
            <a:chOff x="897141" y="3359875"/>
            <a:chExt cx="257962" cy="352762"/>
          </a:xfrm>
        </p:grpSpPr>
        <p:sp>
          <p:nvSpPr>
            <p:cNvPr id="9199" name="Google Shape;9199;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9"/>
          <p:cNvGrpSpPr/>
          <p:nvPr/>
        </p:nvGrpSpPr>
        <p:grpSpPr>
          <a:xfrm>
            <a:off x="1333682" y="3344330"/>
            <a:ext cx="271213" cy="383088"/>
            <a:chOff x="1333682" y="3344330"/>
            <a:chExt cx="271213" cy="383088"/>
          </a:xfrm>
        </p:grpSpPr>
        <p:sp>
          <p:nvSpPr>
            <p:cNvPr id="9208" name="Google Shape;9208;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9"/>
          <p:cNvGrpSpPr/>
          <p:nvPr/>
        </p:nvGrpSpPr>
        <p:grpSpPr>
          <a:xfrm>
            <a:off x="6664394" y="3346974"/>
            <a:ext cx="353113" cy="351998"/>
            <a:chOff x="6664394" y="3346974"/>
            <a:chExt cx="353113" cy="351998"/>
          </a:xfrm>
        </p:grpSpPr>
        <p:sp>
          <p:nvSpPr>
            <p:cNvPr id="9220" name="Google Shape;9220;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59"/>
          <p:cNvGrpSpPr/>
          <p:nvPr/>
        </p:nvGrpSpPr>
        <p:grpSpPr>
          <a:xfrm>
            <a:off x="849741" y="1959307"/>
            <a:ext cx="399398" cy="375443"/>
            <a:chOff x="849741" y="1959307"/>
            <a:chExt cx="399398" cy="375443"/>
          </a:xfrm>
        </p:grpSpPr>
        <p:sp>
          <p:nvSpPr>
            <p:cNvPr id="9226" name="Google Shape;9226;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59"/>
          <p:cNvGrpSpPr/>
          <p:nvPr/>
        </p:nvGrpSpPr>
        <p:grpSpPr>
          <a:xfrm>
            <a:off x="1284212" y="1963766"/>
            <a:ext cx="379489" cy="366046"/>
            <a:chOff x="1284212" y="1963766"/>
            <a:chExt cx="379489" cy="366046"/>
          </a:xfrm>
        </p:grpSpPr>
        <p:sp>
          <p:nvSpPr>
            <p:cNvPr id="9229" name="Google Shape;9229;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59"/>
          <p:cNvGrpSpPr/>
          <p:nvPr/>
        </p:nvGrpSpPr>
        <p:grpSpPr>
          <a:xfrm>
            <a:off x="3037766" y="1969564"/>
            <a:ext cx="370219" cy="354928"/>
            <a:chOff x="3037766" y="1969564"/>
            <a:chExt cx="370219" cy="354928"/>
          </a:xfrm>
        </p:grpSpPr>
        <p:sp>
          <p:nvSpPr>
            <p:cNvPr id="9232" name="Google Shape;9232;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9"/>
          <p:cNvGrpSpPr/>
          <p:nvPr/>
        </p:nvGrpSpPr>
        <p:grpSpPr>
          <a:xfrm>
            <a:off x="3982553" y="1971730"/>
            <a:ext cx="304566" cy="350501"/>
            <a:chOff x="3982553" y="1971730"/>
            <a:chExt cx="304566" cy="350501"/>
          </a:xfrm>
        </p:grpSpPr>
        <p:sp>
          <p:nvSpPr>
            <p:cNvPr id="9237" name="Google Shape;9237;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59"/>
          <p:cNvGrpSpPr/>
          <p:nvPr/>
        </p:nvGrpSpPr>
        <p:grpSpPr>
          <a:xfrm>
            <a:off x="2567841" y="1994124"/>
            <a:ext cx="399812" cy="306477"/>
            <a:chOff x="2567841" y="1994124"/>
            <a:chExt cx="399812" cy="306477"/>
          </a:xfrm>
        </p:grpSpPr>
        <p:sp>
          <p:nvSpPr>
            <p:cNvPr id="9240" name="Google Shape;9240;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59"/>
          <p:cNvGrpSpPr/>
          <p:nvPr/>
        </p:nvGrpSpPr>
        <p:grpSpPr>
          <a:xfrm>
            <a:off x="2212084" y="1960358"/>
            <a:ext cx="324698" cy="372863"/>
            <a:chOff x="2212084" y="1960358"/>
            <a:chExt cx="324698" cy="372863"/>
          </a:xfrm>
        </p:grpSpPr>
        <p:sp>
          <p:nvSpPr>
            <p:cNvPr id="9244" name="Google Shape;9244;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59"/>
          <p:cNvGrpSpPr/>
          <p:nvPr/>
        </p:nvGrpSpPr>
        <p:grpSpPr>
          <a:xfrm>
            <a:off x="1805901" y="1960358"/>
            <a:ext cx="284847" cy="373627"/>
            <a:chOff x="1805901" y="1960358"/>
            <a:chExt cx="284847" cy="373627"/>
          </a:xfrm>
        </p:grpSpPr>
        <p:sp>
          <p:nvSpPr>
            <p:cNvPr id="9248" name="Google Shape;9248;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0" name="Google Shape;9250;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3" name="Google Shape;9253;p59"/>
          <p:cNvGrpSpPr/>
          <p:nvPr/>
        </p:nvGrpSpPr>
        <p:grpSpPr>
          <a:xfrm>
            <a:off x="6656812" y="2029388"/>
            <a:ext cx="368690" cy="245793"/>
            <a:chOff x="6656812" y="2029388"/>
            <a:chExt cx="368690" cy="245793"/>
          </a:xfrm>
        </p:grpSpPr>
        <p:sp>
          <p:nvSpPr>
            <p:cNvPr id="9254" name="Google Shape;9254;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59"/>
          <p:cNvGrpSpPr/>
          <p:nvPr/>
        </p:nvGrpSpPr>
        <p:grpSpPr>
          <a:xfrm>
            <a:off x="4869651" y="2012218"/>
            <a:ext cx="376654" cy="281566"/>
            <a:chOff x="4869651" y="2012218"/>
            <a:chExt cx="376654" cy="281566"/>
          </a:xfrm>
        </p:grpSpPr>
        <p:sp>
          <p:nvSpPr>
            <p:cNvPr id="9265" name="Google Shape;9265;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59"/>
          <p:cNvGrpSpPr/>
          <p:nvPr/>
        </p:nvGrpSpPr>
        <p:grpSpPr>
          <a:xfrm>
            <a:off x="5306224" y="2012313"/>
            <a:ext cx="367925" cy="281694"/>
            <a:chOff x="5306224" y="2012313"/>
            <a:chExt cx="367925" cy="281694"/>
          </a:xfrm>
        </p:grpSpPr>
        <p:sp>
          <p:nvSpPr>
            <p:cNvPr id="9270" name="Google Shape;9270;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2" name="Google Shape;9272;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3" name="Google Shape;9273;p59"/>
          <p:cNvGrpSpPr/>
          <p:nvPr/>
        </p:nvGrpSpPr>
        <p:grpSpPr>
          <a:xfrm>
            <a:off x="6195998" y="1983102"/>
            <a:ext cx="368308" cy="338746"/>
            <a:chOff x="6195998" y="1983102"/>
            <a:chExt cx="368308" cy="338746"/>
          </a:xfrm>
        </p:grpSpPr>
        <p:sp>
          <p:nvSpPr>
            <p:cNvPr id="9274" name="Google Shape;9274;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59"/>
          <p:cNvGrpSpPr/>
          <p:nvPr/>
        </p:nvGrpSpPr>
        <p:grpSpPr>
          <a:xfrm>
            <a:off x="7542031" y="2011835"/>
            <a:ext cx="369072" cy="280037"/>
            <a:chOff x="7542031" y="2011835"/>
            <a:chExt cx="369072" cy="280037"/>
          </a:xfrm>
        </p:grpSpPr>
        <p:sp>
          <p:nvSpPr>
            <p:cNvPr id="9278" name="Google Shape;9278;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59"/>
          <p:cNvGrpSpPr/>
          <p:nvPr/>
        </p:nvGrpSpPr>
        <p:grpSpPr>
          <a:xfrm>
            <a:off x="8010427" y="3348503"/>
            <a:ext cx="278795" cy="351615"/>
            <a:chOff x="8010427" y="3348503"/>
            <a:chExt cx="278795" cy="351615"/>
          </a:xfrm>
        </p:grpSpPr>
        <p:sp>
          <p:nvSpPr>
            <p:cNvPr id="9288" name="Google Shape;9288;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9"/>
          <p:cNvGrpSpPr/>
          <p:nvPr/>
        </p:nvGrpSpPr>
        <p:grpSpPr>
          <a:xfrm>
            <a:off x="7141900" y="3349204"/>
            <a:ext cx="281057" cy="351010"/>
            <a:chOff x="7141900" y="3349204"/>
            <a:chExt cx="281057" cy="351010"/>
          </a:xfrm>
        </p:grpSpPr>
        <p:sp>
          <p:nvSpPr>
            <p:cNvPr id="9294" name="Google Shape;9294;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59"/>
          <p:cNvGrpSpPr/>
          <p:nvPr/>
        </p:nvGrpSpPr>
        <p:grpSpPr>
          <a:xfrm>
            <a:off x="5314188" y="3350032"/>
            <a:ext cx="363752" cy="353113"/>
            <a:chOff x="5314188" y="3350032"/>
            <a:chExt cx="363752" cy="353113"/>
          </a:xfrm>
        </p:grpSpPr>
        <p:sp>
          <p:nvSpPr>
            <p:cNvPr id="9298" name="Google Shape;9298;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59"/>
          <p:cNvGrpSpPr/>
          <p:nvPr/>
        </p:nvGrpSpPr>
        <p:grpSpPr>
          <a:xfrm>
            <a:off x="6203579" y="3348981"/>
            <a:ext cx="351615" cy="350373"/>
            <a:chOff x="6203579" y="3348981"/>
            <a:chExt cx="351615" cy="350373"/>
          </a:xfrm>
        </p:grpSpPr>
        <p:sp>
          <p:nvSpPr>
            <p:cNvPr id="9301" name="Google Shape;9301;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59"/>
          <p:cNvGrpSpPr/>
          <p:nvPr/>
        </p:nvGrpSpPr>
        <p:grpSpPr>
          <a:xfrm>
            <a:off x="5829984" y="3350032"/>
            <a:ext cx="220755" cy="352348"/>
            <a:chOff x="5829984" y="3350032"/>
            <a:chExt cx="220755" cy="352348"/>
          </a:xfrm>
        </p:grpSpPr>
        <p:sp>
          <p:nvSpPr>
            <p:cNvPr id="9307" name="Google Shape;9307;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59"/>
          <p:cNvGrpSpPr/>
          <p:nvPr/>
        </p:nvGrpSpPr>
        <p:grpSpPr>
          <a:xfrm>
            <a:off x="4882170" y="3349841"/>
            <a:ext cx="358464" cy="352316"/>
            <a:chOff x="4882170" y="3349841"/>
            <a:chExt cx="358464" cy="352316"/>
          </a:xfrm>
        </p:grpSpPr>
        <p:sp>
          <p:nvSpPr>
            <p:cNvPr id="9312" name="Google Shape;9312;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4" name="Google Shape;9314;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6" name="Google Shape;9316;p59"/>
          <p:cNvGrpSpPr/>
          <p:nvPr/>
        </p:nvGrpSpPr>
        <p:grpSpPr>
          <a:xfrm>
            <a:off x="3044965" y="2435220"/>
            <a:ext cx="400194" cy="324316"/>
            <a:chOff x="3044965" y="2435220"/>
            <a:chExt cx="400194" cy="324316"/>
          </a:xfrm>
        </p:grpSpPr>
        <p:sp>
          <p:nvSpPr>
            <p:cNvPr id="9317" name="Google Shape;9317;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59"/>
          <p:cNvGrpSpPr/>
          <p:nvPr/>
        </p:nvGrpSpPr>
        <p:grpSpPr>
          <a:xfrm>
            <a:off x="4878379" y="2473892"/>
            <a:ext cx="367161" cy="287523"/>
            <a:chOff x="4878379" y="2473892"/>
            <a:chExt cx="367161" cy="287523"/>
          </a:xfrm>
        </p:grpSpPr>
        <p:sp>
          <p:nvSpPr>
            <p:cNvPr id="9321" name="Google Shape;9321;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59"/>
          <p:cNvGrpSpPr/>
          <p:nvPr/>
        </p:nvGrpSpPr>
        <p:grpSpPr>
          <a:xfrm>
            <a:off x="1325719" y="2887689"/>
            <a:ext cx="290581" cy="372481"/>
            <a:chOff x="1325719" y="2887689"/>
            <a:chExt cx="290581" cy="372481"/>
          </a:xfrm>
        </p:grpSpPr>
        <p:sp>
          <p:nvSpPr>
            <p:cNvPr id="9327" name="Google Shape;9327;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9" name="Google Shape;9329;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0" name="Google Shape;9330;p59"/>
          <p:cNvGrpSpPr/>
          <p:nvPr/>
        </p:nvGrpSpPr>
        <p:grpSpPr>
          <a:xfrm>
            <a:off x="3510335" y="2892499"/>
            <a:ext cx="360726" cy="361204"/>
            <a:chOff x="3510335" y="2892499"/>
            <a:chExt cx="360726" cy="361204"/>
          </a:xfrm>
        </p:grpSpPr>
        <p:sp>
          <p:nvSpPr>
            <p:cNvPr id="9331" name="Google Shape;9331;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59"/>
          <p:cNvGrpSpPr/>
          <p:nvPr/>
        </p:nvGrpSpPr>
        <p:grpSpPr>
          <a:xfrm>
            <a:off x="3086313" y="2877049"/>
            <a:ext cx="320143" cy="392581"/>
            <a:chOff x="3086313" y="2877049"/>
            <a:chExt cx="320143" cy="392581"/>
          </a:xfrm>
        </p:grpSpPr>
        <p:sp>
          <p:nvSpPr>
            <p:cNvPr id="9337" name="Google Shape;9337;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59"/>
          <p:cNvGrpSpPr/>
          <p:nvPr/>
        </p:nvGrpSpPr>
        <p:grpSpPr>
          <a:xfrm>
            <a:off x="861113" y="2885746"/>
            <a:ext cx="333809" cy="373277"/>
            <a:chOff x="861113" y="2885746"/>
            <a:chExt cx="333809" cy="373277"/>
          </a:xfrm>
        </p:grpSpPr>
        <p:sp>
          <p:nvSpPr>
            <p:cNvPr id="9351" name="Google Shape;9351;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6" name="Google Shape;9356;p59"/>
          <p:cNvGrpSpPr/>
          <p:nvPr/>
        </p:nvGrpSpPr>
        <p:grpSpPr>
          <a:xfrm>
            <a:off x="1297654" y="1504481"/>
            <a:ext cx="349354" cy="362223"/>
            <a:chOff x="1297654" y="1504481"/>
            <a:chExt cx="349354" cy="362223"/>
          </a:xfrm>
        </p:grpSpPr>
        <p:sp>
          <p:nvSpPr>
            <p:cNvPr id="9357" name="Google Shape;9357;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0" name="Google Shape;9360;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59"/>
          <p:cNvGrpSpPr/>
          <p:nvPr/>
        </p:nvGrpSpPr>
        <p:grpSpPr>
          <a:xfrm>
            <a:off x="852385" y="1510916"/>
            <a:ext cx="353145" cy="351998"/>
            <a:chOff x="852385" y="1510916"/>
            <a:chExt cx="353145" cy="351998"/>
          </a:xfrm>
        </p:grpSpPr>
        <p:sp>
          <p:nvSpPr>
            <p:cNvPr id="9362" name="Google Shape;9362;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59"/>
          <p:cNvGrpSpPr/>
          <p:nvPr/>
        </p:nvGrpSpPr>
        <p:grpSpPr>
          <a:xfrm>
            <a:off x="1745217" y="1515471"/>
            <a:ext cx="343269" cy="342505"/>
            <a:chOff x="1745217" y="1515471"/>
            <a:chExt cx="343269" cy="342505"/>
          </a:xfrm>
        </p:grpSpPr>
        <p:sp>
          <p:nvSpPr>
            <p:cNvPr id="9366" name="Google Shape;9366;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0" name="Google Shape;9370;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1" name="Google Shape;9371;p59"/>
          <p:cNvGrpSpPr/>
          <p:nvPr/>
        </p:nvGrpSpPr>
        <p:grpSpPr>
          <a:xfrm>
            <a:off x="3042703" y="1529137"/>
            <a:ext cx="411535" cy="315587"/>
            <a:chOff x="3042703" y="1529137"/>
            <a:chExt cx="411535" cy="315587"/>
          </a:xfrm>
        </p:grpSpPr>
        <p:sp>
          <p:nvSpPr>
            <p:cNvPr id="9372" name="Google Shape;9372;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59"/>
          <p:cNvGrpSpPr/>
          <p:nvPr/>
        </p:nvGrpSpPr>
        <p:grpSpPr>
          <a:xfrm>
            <a:off x="2629289" y="1544682"/>
            <a:ext cx="350501" cy="284497"/>
            <a:chOff x="2629289" y="1544682"/>
            <a:chExt cx="350501" cy="284497"/>
          </a:xfrm>
        </p:grpSpPr>
        <p:sp>
          <p:nvSpPr>
            <p:cNvPr id="9383" name="Google Shape;9383;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59"/>
          <p:cNvGrpSpPr/>
          <p:nvPr/>
        </p:nvGrpSpPr>
        <p:grpSpPr>
          <a:xfrm>
            <a:off x="5305077" y="1502633"/>
            <a:ext cx="367893" cy="365218"/>
            <a:chOff x="5305077" y="1502633"/>
            <a:chExt cx="367893" cy="365218"/>
          </a:xfrm>
        </p:grpSpPr>
        <p:sp>
          <p:nvSpPr>
            <p:cNvPr id="9389" name="Google Shape;9389;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59"/>
          <p:cNvGrpSpPr/>
          <p:nvPr/>
        </p:nvGrpSpPr>
        <p:grpSpPr>
          <a:xfrm>
            <a:off x="7100170" y="1500117"/>
            <a:ext cx="368308" cy="367033"/>
            <a:chOff x="7100170" y="1500117"/>
            <a:chExt cx="368308" cy="367033"/>
          </a:xfrm>
        </p:grpSpPr>
        <p:sp>
          <p:nvSpPr>
            <p:cNvPr id="9392" name="Google Shape;9392;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5" name="Google Shape;9405;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6" name="Google Shape;9406;p59"/>
          <p:cNvGrpSpPr/>
          <p:nvPr/>
        </p:nvGrpSpPr>
        <p:grpSpPr>
          <a:xfrm>
            <a:off x="6649231" y="1500021"/>
            <a:ext cx="390287" cy="367065"/>
            <a:chOff x="6649231" y="1500021"/>
            <a:chExt cx="390287" cy="367065"/>
          </a:xfrm>
        </p:grpSpPr>
        <p:sp>
          <p:nvSpPr>
            <p:cNvPr id="9407" name="Google Shape;9407;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59"/>
          <p:cNvGrpSpPr/>
          <p:nvPr/>
        </p:nvGrpSpPr>
        <p:grpSpPr>
          <a:xfrm>
            <a:off x="5746938" y="1543503"/>
            <a:ext cx="387261" cy="280356"/>
            <a:chOff x="5746938" y="1543503"/>
            <a:chExt cx="387261" cy="280356"/>
          </a:xfrm>
        </p:grpSpPr>
        <p:sp>
          <p:nvSpPr>
            <p:cNvPr id="9420" name="Google Shape;9420;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59"/>
          <p:cNvGrpSpPr/>
          <p:nvPr/>
        </p:nvGrpSpPr>
        <p:grpSpPr>
          <a:xfrm>
            <a:off x="6196730" y="1525346"/>
            <a:ext cx="369072" cy="317467"/>
            <a:chOff x="6196730" y="1525346"/>
            <a:chExt cx="369072" cy="317467"/>
          </a:xfrm>
        </p:grpSpPr>
        <p:sp>
          <p:nvSpPr>
            <p:cNvPr id="9423" name="Google Shape;9423;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59"/>
          <p:cNvGrpSpPr/>
          <p:nvPr/>
        </p:nvGrpSpPr>
        <p:grpSpPr>
          <a:xfrm>
            <a:off x="4940592" y="1500690"/>
            <a:ext cx="246558" cy="367161"/>
            <a:chOff x="4940592" y="1500690"/>
            <a:chExt cx="246558" cy="367161"/>
          </a:xfrm>
        </p:grpSpPr>
        <p:sp>
          <p:nvSpPr>
            <p:cNvPr id="9427" name="Google Shape;9427;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59"/>
          <p:cNvGrpSpPr/>
          <p:nvPr/>
        </p:nvGrpSpPr>
        <p:grpSpPr>
          <a:xfrm>
            <a:off x="7964906" y="1499894"/>
            <a:ext cx="380858" cy="367575"/>
            <a:chOff x="7964906" y="1499894"/>
            <a:chExt cx="380858" cy="367575"/>
          </a:xfrm>
        </p:grpSpPr>
        <p:sp>
          <p:nvSpPr>
            <p:cNvPr id="9432" name="Google Shape;9432;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5" name="Google Shape;9435;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6" name="Google Shape;9436;p59"/>
          <p:cNvGrpSpPr/>
          <p:nvPr/>
        </p:nvGrpSpPr>
        <p:grpSpPr>
          <a:xfrm>
            <a:off x="8007400" y="2902278"/>
            <a:ext cx="285230" cy="355597"/>
            <a:chOff x="8007400" y="2902278"/>
            <a:chExt cx="285230" cy="355597"/>
          </a:xfrm>
        </p:grpSpPr>
        <p:sp>
          <p:nvSpPr>
            <p:cNvPr id="9437" name="Google Shape;9437;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59"/>
          <p:cNvGrpSpPr/>
          <p:nvPr/>
        </p:nvGrpSpPr>
        <p:grpSpPr>
          <a:xfrm>
            <a:off x="6219124" y="2902788"/>
            <a:ext cx="318231" cy="355470"/>
            <a:chOff x="6219124" y="2902788"/>
            <a:chExt cx="318231" cy="355470"/>
          </a:xfrm>
        </p:grpSpPr>
        <p:sp>
          <p:nvSpPr>
            <p:cNvPr id="9440" name="Google Shape;9440;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59"/>
          <p:cNvGrpSpPr/>
          <p:nvPr/>
        </p:nvGrpSpPr>
        <p:grpSpPr>
          <a:xfrm>
            <a:off x="4969421" y="2902852"/>
            <a:ext cx="185109" cy="355406"/>
            <a:chOff x="4969421" y="2902852"/>
            <a:chExt cx="185109" cy="355406"/>
          </a:xfrm>
        </p:grpSpPr>
        <p:sp>
          <p:nvSpPr>
            <p:cNvPr id="9444" name="Google Shape;9444;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0" name="Google Shape;9450;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2" name="Google Shape;9452;p59"/>
          <p:cNvGrpSpPr/>
          <p:nvPr/>
        </p:nvGrpSpPr>
        <p:grpSpPr>
          <a:xfrm>
            <a:off x="6685259" y="2902852"/>
            <a:ext cx="311414" cy="355406"/>
            <a:chOff x="6685259" y="2902852"/>
            <a:chExt cx="311414" cy="355406"/>
          </a:xfrm>
        </p:grpSpPr>
        <p:sp>
          <p:nvSpPr>
            <p:cNvPr id="9453" name="Google Shape;9453;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59"/>
          <p:cNvGrpSpPr/>
          <p:nvPr/>
        </p:nvGrpSpPr>
        <p:grpSpPr>
          <a:xfrm>
            <a:off x="5309250" y="2903170"/>
            <a:ext cx="359579" cy="355852"/>
            <a:chOff x="5309250" y="2903170"/>
            <a:chExt cx="359579" cy="355852"/>
          </a:xfrm>
        </p:grpSpPr>
        <p:sp>
          <p:nvSpPr>
            <p:cNvPr id="9457" name="Google Shape;9457;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59"/>
          <p:cNvGrpSpPr/>
          <p:nvPr/>
        </p:nvGrpSpPr>
        <p:grpSpPr>
          <a:xfrm>
            <a:off x="2199565" y="2421172"/>
            <a:ext cx="312179" cy="353431"/>
            <a:chOff x="2199565" y="2421172"/>
            <a:chExt cx="312179" cy="353431"/>
          </a:xfrm>
        </p:grpSpPr>
        <p:sp>
          <p:nvSpPr>
            <p:cNvPr id="9461" name="Google Shape;9461;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59"/>
          <p:cNvGrpSpPr/>
          <p:nvPr/>
        </p:nvGrpSpPr>
        <p:grpSpPr>
          <a:xfrm>
            <a:off x="1750887" y="2425727"/>
            <a:ext cx="320143" cy="343269"/>
            <a:chOff x="1750887" y="2425727"/>
            <a:chExt cx="320143" cy="343269"/>
          </a:xfrm>
        </p:grpSpPr>
        <p:sp>
          <p:nvSpPr>
            <p:cNvPr id="9464" name="Google Shape;9464;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59"/>
          <p:cNvGrpSpPr/>
          <p:nvPr/>
        </p:nvGrpSpPr>
        <p:grpSpPr>
          <a:xfrm>
            <a:off x="1298037" y="2425727"/>
            <a:ext cx="338364" cy="342887"/>
            <a:chOff x="1298037" y="2425727"/>
            <a:chExt cx="338364" cy="342887"/>
          </a:xfrm>
        </p:grpSpPr>
        <p:sp>
          <p:nvSpPr>
            <p:cNvPr id="9467" name="Google Shape;9467;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1" name="Google Shape;9471;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2" name="Google Shape;9472;p59"/>
          <p:cNvGrpSpPr/>
          <p:nvPr/>
        </p:nvGrpSpPr>
        <p:grpSpPr>
          <a:xfrm>
            <a:off x="3974207" y="2429009"/>
            <a:ext cx="320143" cy="338491"/>
            <a:chOff x="3974207" y="2429009"/>
            <a:chExt cx="320143" cy="338491"/>
          </a:xfrm>
        </p:grpSpPr>
        <p:sp>
          <p:nvSpPr>
            <p:cNvPr id="9473" name="Google Shape;9473;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9"/>
          <p:cNvGrpSpPr/>
          <p:nvPr/>
        </p:nvGrpSpPr>
        <p:grpSpPr>
          <a:xfrm>
            <a:off x="2623237" y="2431047"/>
            <a:ext cx="355024" cy="332630"/>
            <a:chOff x="2623237" y="2431047"/>
            <a:chExt cx="355024" cy="332630"/>
          </a:xfrm>
        </p:grpSpPr>
        <p:sp>
          <p:nvSpPr>
            <p:cNvPr id="9476" name="Google Shape;9476;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59"/>
          <p:cNvGrpSpPr/>
          <p:nvPr/>
        </p:nvGrpSpPr>
        <p:grpSpPr>
          <a:xfrm>
            <a:off x="6657194" y="2434073"/>
            <a:ext cx="375507" cy="367925"/>
            <a:chOff x="6657194" y="2434073"/>
            <a:chExt cx="375507" cy="367925"/>
          </a:xfrm>
        </p:grpSpPr>
        <p:sp>
          <p:nvSpPr>
            <p:cNvPr id="9481" name="Google Shape;9481;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59"/>
          <p:cNvGrpSpPr/>
          <p:nvPr/>
        </p:nvGrpSpPr>
        <p:grpSpPr>
          <a:xfrm>
            <a:off x="7101317" y="2441655"/>
            <a:ext cx="367925" cy="352380"/>
            <a:chOff x="7101317" y="2441655"/>
            <a:chExt cx="367925" cy="352380"/>
          </a:xfrm>
        </p:grpSpPr>
        <p:sp>
          <p:nvSpPr>
            <p:cNvPr id="9485" name="Google Shape;9485;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59"/>
          <p:cNvGrpSpPr/>
          <p:nvPr/>
        </p:nvGrpSpPr>
        <p:grpSpPr>
          <a:xfrm>
            <a:off x="5756399" y="2434456"/>
            <a:ext cx="367925" cy="367161"/>
            <a:chOff x="5756399" y="2434456"/>
            <a:chExt cx="367925" cy="367161"/>
          </a:xfrm>
        </p:grpSpPr>
        <p:sp>
          <p:nvSpPr>
            <p:cNvPr id="9488" name="Google Shape;9488;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5" name="Google Shape;9495;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59"/>
          <p:cNvGrpSpPr/>
          <p:nvPr/>
        </p:nvGrpSpPr>
        <p:grpSpPr>
          <a:xfrm>
            <a:off x="7964906" y="2434073"/>
            <a:ext cx="373627" cy="367925"/>
            <a:chOff x="7964906" y="2434073"/>
            <a:chExt cx="373627" cy="367925"/>
          </a:xfrm>
        </p:grpSpPr>
        <p:sp>
          <p:nvSpPr>
            <p:cNvPr id="9498" name="Google Shape;9498;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6194086" y="2437737"/>
            <a:ext cx="369837" cy="360471"/>
            <a:chOff x="6194086" y="2437737"/>
            <a:chExt cx="369837" cy="360471"/>
          </a:xfrm>
        </p:grpSpPr>
        <p:sp>
          <p:nvSpPr>
            <p:cNvPr id="9501" name="Google Shape;9501;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06"/>
        <p:cNvGrpSpPr/>
        <p:nvPr/>
      </p:nvGrpSpPr>
      <p:grpSpPr>
        <a:xfrm>
          <a:off x="0" y="0"/>
          <a:ext cx="0" cy="0"/>
          <a:chOff x="0" y="0"/>
          <a:chExt cx="0" cy="0"/>
        </a:xfrm>
      </p:grpSpPr>
      <p:sp>
        <p:nvSpPr>
          <p:cNvPr id="9507" name="Google Shape;9507;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508" name="Google Shape;9508;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509" name="Google Shape;9509;p60"/>
          <p:cNvGrpSpPr/>
          <p:nvPr/>
        </p:nvGrpSpPr>
        <p:grpSpPr>
          <a:xfrm>
            <a:off x="3541011" y="1508594"/>
            <a:ext cx="350166" cy="349434"/>
            <a:chOff x="3541011" y="1508594"/>
            <a:chExt cx="350166" cy="349434"/>
          </a:xfrm>
        </p:grpSpPr>
        <p:sp>
          <p:nvSpPr>
            <p:cNvPr id="9510" name="Google Shape;9510;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60"/>
          <p:cNvGrpSpPr/>
          <p:nvPr/>
        </p:nvGrpSpPr>
        <p:grpSpPr>
          <a:xfrm>
            <a:off x="3122257" y="1508594"/>
            <a:ext cx="294850" cy="349434"/>
            <a:chOff x="3122257" y="1508594"/>
            <a:chExt cx="294850" cy="349434"/>
          </a:xfrm>
        </p:grpSpPr>
        <p:sp>
          <p:nvSpPr>
            <p:cNvPr id="9524" name="Google Shape;9524;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60"/>
          <p:cNvGrpSpPr/>
          <p:nvPr/>
        </p:nvGrpSpPr>
        <p:grpSpPr>
          <a:xfrm>
            <a:off x="910723" y="1508212"/>
            <a:ext cx="251660" cy="350166"/>
            <a:chOff x="910723" y="1508212"/>
            <a:chExt cx="251660" cy="350166"/>
          </a:xfrm>
        </p:grpSpPr>
        <p:sp>
          <p:nvSpPr>
            <p:cNvPr id="9530" name="Google Shape;9530;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60"/>
          <p:cNvGrpSpPr/>
          <p:nvPr/>
        </p:nvGrpSpPr>
        <p:grpSpPr>
          <a:xfrm>
            <a:off x="1308631" y="1507830"/>
            <a:ext cx="350166" cy="350198"/>
            <a:chOff x="1308631" y="1507830"/>
            <a:chExt cx="350166" cy="350198"/>
          </a:xfrm>
        </p:grpSpPr>
        <p:sp>
          <p:nvSpPr>
            <p:cNvPr id="9548" name="Google Shape;9548;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60"/>
          <p:cNvGrpSpPr/>
          <p:nvPr/>
        </p:nvGrpSpPr>
        <p:grpSpPr>
          <a:xfrm>
            <a:off x="1756921" y="1509739"/>
            <a:ext cx="345997" cy="345997"/>
            <a:chOff x="1756921" y="1509739"/>
            <a:chExt cx="345997" cy="345997"/>
          </a:xfrm>
        </p:grpSpPr>
        <p:sp>
          <p:nvSpPr>
            <p:cNvPr id="9553" name="Google Shape;9553;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60"/>
          <p:cNvGrpSpPr/>
          <p:nvPr/>
        </p:nvGrpSpPr>
        <p:grpSpPr>
          <a:xfrm>
            <a:off x="2216956" y="1510503"/>
            <a:ext cx="318721" cy="345615"/>
            <a:chOff x="2216956" y="1510503"/>
            <a:chExt cx="318721" cy="345615"/>
          </a:xfrm>
        </p:grpSpPr>
        <p:sp>
          <p:nvSpPr>
            <p:cNvPr id="9571" name="Google Shape;9571;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60"/>
          <p:cNvGrpSpPr/>
          <p:nvPr/>
        </p:nvGrpSpPr>
        <p:grpSpPr>
          <a:xfrm>
            <a:off x="3988156" y="1568461"/>
            <a:ext cx="349052" cy="230049"/>
            <a:chOff x="3988156" y="1568461"/>
            <a:chExt cx="349052" cy="230049"/>
          </a:xfrm>
        </p:grpSpPr>
        <p:sp>
          <p:nvSpPr>
            <p:cNvPr id="9577" name="Google Shape;9577;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60"/>
          <p:cNvGrpSpPr/>
          <p:nvPr/>
        </p:nvGrpSpPr>
        <p:grpSpPr>
          <a:xfrm>
            <a:off x="2633037" y="1499873"/>
            <a:ext cx="379002" cy="366112"/>
            <a:chOff x="2633037" y="1499873"/>
            <a:chExt cx="379002" cy="366112"/>
          </a:xfrm>
        </p:grpSpPr>
        <p:sp>
          <p:nvSpPr>
            <p:cNvPr id="9585" name="Google Shape;9585;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60"/>
          <p:cNvGrpSpPr/>
          <p:nvPr/>
        </p:nvGrpSpPr>
        <p:grpSpPr>
          <a:xfrm>
            <a:off x="6675256" y="1516169"/>
            <a:ext cx="327823" cy="357009"/>
            <a:chOff x="6675256" y="1516169"/>
            <a:chExt cx="327823" cy="357009"/>
          </a:xfrm>
        </p:grpSpPr>
        <p:sp>
          <p:nvSpPr>
            <p:cNvPr id="9592" name="Google Shape;9592;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60"/>
          <p:cNvGrpSpPr/>
          <p:nvPr/>
        </p:nvGrpSpPr>
        <p:grpSpPr>
          <a:xfrm>
            <a:off x="8020159" y="1516551"/>
            <a:ext cx="300897" cy="356627"/>
            <a:chOff x="8020159" y="1516551"/>
            <a:chExt cx="300897" cy="356627"/>
          </a:xfrm>
        </p:grpSpPr>
        <p:sp>
          <p:nvSpPr>
            <p:cNvPr id="9602" name="Google Shape;9602;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60"/>
          <p:cNvGrpSpPr/>
          <p:nvPr/>
        </p:nvGrpSpPr>
        <p:grpSpPr>
          <a:xfrm>
            <a:off x="5377363" y="1516169"/>
            <a:ext cx="257357" cy="356627"/>
            <a:chOff x="5377363" y="1516169"/>
            <a:chExt cx="257357" cy="356627"/>
          </a:xfrm>
        </p:grpSpPr>
        <p:sp>
          <p:nvSpPr>
            <p:cNvPr id="9608" name="Google Shape;9608;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60"/>
          <p:cNvGrpSpPr/>
          <p:nvPr/>
        </p:nvGrpSpPr>
        <p:grpSpPr>
          <a:xfrm>
            <a:off x="4880567" y="1535870"/>
            <a:ext cx="356245" cy="317607"/>
            <a:chOff x="4880567" y="1535870"/>
            <a:chExt cx="356245" cy="317607"/>
          </a:xfrm>
        </p:grpSpPr>
        <p:sp>
          <p:nvSpPr>
            <p:cNvPr id="9626" name="Google Shape;9626;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60"/>
          <p:cNvGrpSpPr/>
          <p:nvPr/>
        </p:nvGrpSpPr>
        <p:grpSpPr>
          <a:xfrm>
            <a:off x="5771483" y="1515787"/>
            <a:ext cx="357359" cy="357391"/>
            <a:chOff x="5771483" y="1515787"/>
            <a:chExt cx="357359" cy="357391"/>
          </a:xfrm>
        </p:grpSpPr>
        <p:sp>
          <p:nvSpPr>
            <p:cNvPr id="9632" name="Google Shape;9632;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60"/>
          <p:cNvGrpSpPr/>
          <p:nvPr/>
        </p:nvGrpSpPr>
        <p:grpSpPr>
          <a:xfrm>
            <a:off x="7121669" y="1533610"/>
            <a:ext cx="321362" cy="321362"/>
            <a:chOff x="7121669" y="1533610"/>
            <a:chExt cx="321362" cy="321362"/>
          </a:xfrm>
        </p:grpSpPr>
        <p:sp>
          <p:nvSpPr>
            <p:cNvPr id="9637" name="Google Shape;9637;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60"/>
          <p:cNvGrpSpPr/>
          <p:nvPr/>
        </p:nvGrpSpPr>
        <p:grpSpPr>
          <a:xfrm>
            <a:off x="7562766" y="1514864"/>
            <a:ext cx="327059" cy="360192"/>
            <a:chOff x="7562766" y="1514864"/>
            <a:chExt cx="327059" cy="360192"/>
          </a:xfrm>
        </p:grpSpPr>
        <p:sp>
          <p:nvSpPr>
            <p:cNvPr id="9642" name="Google Shape;9642;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0"/>
          <p:cNvGrpSpPr/>
          <p:nvPr/>
        </p:nvGrpSpPr>
        <p:grpSpPr>
          <a:xfrm>
            <a:off x="6221229" y="1498673"/>
            <a:ext cx="361636" cy="362183"/>
            <a:chOff x="6259175" y="1559008"/>
            <a:chExt cx="271743" cy="272093"/>
          </a:xfrm>
        </p:grpSpPr>
        <p:sp>
          <p:nvSpPr>
            <p:cNvPr id="9647" name="Google Shape;9647;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60"/>
          <p:cNvGrpSpPr/>
          <p:nvPr/>
        </p:nvGrpSpPr>
        <p:grpSpPr>
          <a:xfrm>
            <a:off x="2661459" y="2015001"/>
            <a:ext cx="322508" cy="273494"/>
            <a:chOff x="2661459" y="2015001"/>
            <a:chExt cx="322508" cy="273494"/>
          </a:xfrm>
        </p:grpSpPr>
        <p:sp>
          <p:nvSpPr>
            <p:cNvPr id="9665" name="Google Shape;9665;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60"/>
          <p:cNvGrpSpPr/>
          <p:nvPr/>
        </p:nvGrpSpPr>
        <p:grpSpPr>
          <a:xfrm>
            <a:off x="6671087" y="2009304"/>
            <a:ext cx="332757" cy="281833"/>
            <a:chOff x="6671087" y="2009304"/>
            <a:chExt cx="332757" cy="281833"/>
          </a:xfrm>
        </p:grpSpPr>
        <p:sp>
          <p:nvSpPr>
            <p:cNvPr id="9668" name="Google Shape;9668;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0" name="Google Shape;9670;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1" name="Google Shape;9671;p60"/>
          <p:cNvGrpSpPr/>
          <p:nvPr/>
        </p:nvGrpSpPr>
        <p:grpSpPr>
          <a:xfrm>
            <a:off x="2201806" y="1976585"/>
            <a:ext cx="349784" cy="349434"/>
            <a:chOff x="2201806" y="1976585"/>
            <a:chExt cx="349784" cy="349434"/>
          </a:xfrm>
        </p:grpSpPr>
        <p:sp>
          <p:nvSpPr>
            <p:cNvPr id="9672" name="Google Shape;9672;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60"/>
          <p:cNvGrpSpPr/>
          <p:nvPr/>
        </p:nvGrpSpPr>
        <p:grpSpPr>
          <a:xfrm>
            <a:off x="3094217" y="1976585"/>
            <a:ext cx="350198" cy="350548"/>
            <a:chOff x="3094217" y="1976585"/>
            <a:chExt cx="350198" cy="350548"/>
          </a:xfrm>
        </p:grpSpPr>
        <p:sp>
          <p:nvSpPr>
            <p:cNvPr id="9677" name="Google Shape;9677;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60"/>
          <p:cNvGrpSpPr/>
          <p:nvPr/>
        </p:nvGrpSpPr>
        <p:grpSpPr>
          <a:xfrm>
            <a:off x="870939" y="1975821"/>
            <a:ext cx="332375" cy="350071"/>
            <a:chOff x="870939" y="1975821"/>
            <a:chExt cx="332375" cy="350071"/>
          </a:xfrm>
        </p:grpSpPr>
        <p:sp>
          <p:nvSpPr>
            <p:cNvPr id="9691" name="Google Shape;9691;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5" name="Google Shape;9695;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60"/>
          <p:cNvGrpSpPr/>
          <p:nvPr/>
        </p:nvGrpSpPr>
        <p:grpSpPr>
          <a:xfrm>
            <a:off x="3979435" y="1976585"/>
            <a:ext cx="345265" cy="349848"/>
            <a:chOff x="3979435" y="1976585"/>
            <a:chExt cx="345265" cy="349848"/>
          </a:xfrm>
        </p:grpSpPr>
        <p:sp>
          <p:nvSpPr>
            <p:cNvPr id="9697" name="Google Shape;9697;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60"/>
          <p:cNvGrpSpPr/>
          <p:nvPr/>
        </p:nvGrpSpPr>
        <p:grpSpPr>
          <a:xfrm>
            <a:off x="3576626" y="1975821"/>
            <a:ext cx="284251" cy="351694"/>
            <a:chOff x="3576626" y="1975821"/>
            <a:chExt cx="284251" cy="351694"/>
          </a:xfrm>
        </p:grpSpPr>
        <p:sp>
          <p:nvSpPr>
            <p:cNvPr id="9715" name="Google Shape;9715;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60"/>
          <p:cNvGrpSpPr/>
          <p:nvPr/>
        </p:nvGrpSpPr>
        <p:grpSpPr>
          <a:xfrm>
            <a:off x="2722090" y="2890162"/>
            <a:ext cx="238770" cy="371841"/>
            <a:chOff x="2722090" y="2890162"/>
            <a:chExt cx="238770" cy="371841"/>
          </a:xfrm>
        </p:grpSpPr>
        <p:sp>
          <p:nvSpPr>
            <p:cNvPr id="9719" name="Google Shape;9719;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2" name="Google Shape;9722;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3" name="Google Shape;9723;p60"/>
          <p:cNvGrpSpPr/>
          <p:nvPr/>
        </p:nvGrpSpPr>
        <p:grpSpPr>
          <a:xfrm>
            <a:off x="6216367" y="1970156"/>
            <a:ext cx="361147" cy="361147"/>
            <a:chOff x="6216367" y="1970156"/>
            <a:chExt cx="361147" cy="361147"/>
          </a:xfrm>
        </p:grpSpPr>
        <p:sp>
          <p:nvSpPr>
            <p:cNvPr id="9724" name="Google Shape;9724;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60"/>
          <p:cNvGrpSpPr/>
          <p:nvPr/>
        </p:nvGrpSpPr>
        <p:grpSpPr>
          <a:xfrm>
            <a:off x="1289311" y="2926222"/>
            <a:ext cx="408156" cy="299783"/>
            <a:chOff x="1289311" y="2926222"/>
            <a:chExt cx="408156" cy="299783"/>
          </a:xfrm>
        </p:grpSpPr>
        <p:sp>
          <p:nvSpPr>
            <p:cNvPr id="9729" name="Google Shape;9729;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60"/>
          <p:cNvGrpSpPr/>
          <p:nvPr/>
        </p:nvGrpSpPr>
        <p:grpSpPr>
          <a:xfrm>
            <a:off x="7978465" y="1969392"/>
            <a:ext cx="361147" cy="360797"/>
            <a:chOff x="7978465" y="1969392"/>
            <a:chExt cx="361147" cy="360797"/>
          </a:xfrm>
        </p:grpSpPr>
        <p:sp>
          <p:nvSpPr>
            <p:cNvPr id="9732" name="Google Shape;9732;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1" name="Google Shape;9741;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2" name="Google Shape;9742;p60"/>
          <p:cNvGrpSpPr/>
          <p:nvPr/>
        </p:nvGrpSpPr>
        <p:grpSpPr>
          <a:xfrm>
            <a:off x="854261" y="2908813"/>
            <a:ext cx="377474" cy="335748"/>
            <a:chOff x="854261" y="2908813"/>
            <a:chExt cx="377474" cy="335748"/>
          </a:xfrm>
        </p:grpSpPr>
        <p:sp>
          <p:nvSpPr>
            <p:cNvPr id="9743" name="Google Shape;9743;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60"/>
          <p:cNvGrpSpPr/>
          <p:nvPr/>
        </p:nvGrpSpPr>
        <p:grpSpPr>
          <a:xfrm>
            <a:off x="1749728" y="2894777"/>
            <a:ext cx="386927" cy="363438"/>
            <a:chOff x="1749728" y="2894777"/>
            <a:chExt cx="386927" cy="363438"/>
          </a:xfrm>
        </p:grpSpPr>
        <p:sp>
          <p:nvSpPr>
            <p:cNvPr id="9749" name="Google Shape;9749;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60"/>
          <p:cNvGrpSpPr/>
          <p:nvPr/>
        </p:nvGrpSpPr>
        <p:grpSpPr>
          <a:xfrm>
            <a:off x="7098912" y="1969392"/>
            <a:ext cx="359651" cy="361560"/>
            <a:chOff x="7098912" y="1969392"/>
            <a:chExt cx="359651" cy="361560"/>
          </a:xfrm>
        </p:grpSpPr>
        <p:sp>
          <p:nvSpPr>
            <p:cNvPr id="9757" name="Google Shape;9757;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0" name="Google Shape;9770;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1" name="Google Shape;9771;p60"/>
          <p:cNvGrpSpPr/>
          <p:nvPr/>
        </p:nvGrpSpPr>
        <p:grpSpPr>
          <a:xfrm>
            <a:off x="5352728" y="1990239"/>
            <a:ext cx="327091" cy="322508"/>
            <a:chOff x="5352728" y="1990239"/>
            <a:chExt cx="327091" cy="322508"/>
          </a:xfrm>
        </p:grpSpPr>
        <p:sp>
          <p:nvSpPr>
            <p:cNvPr id="9772" name="Google Shape;9772;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60"/>
          <p:cNvGrpSpPr/>
          <p:nvPr/>
        </p:nvGrpSpPr>
        <p:grpSpPr>
          <a:xfrm>
            <a:off x="7538896" y="1970156"/>
            <a:ext cx="361147" cy="361529"/>
            <a:chOff x="7538896" y="1970156"/>
            <a:chExt cx="361147" cy="361529"/>
          </a:xfrm>
        </p:grpSpPr>
        <p:sp>
          <p:nvSpPr>
            <p:cNvPr id="9776" name="Google Shape;9776;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60"/>
          <p:cNvGrpSpPr/>
          <p:nvPr/>
        </p:nvGrpSpPr>
        <p:grpSpPr>
          <a:xfrm>
            <a:off x="4896099" y="1970920"/>
            <a:ext cx="358155" cy="358123"/>
            <a:chOff x="4896099" y="1970920"/>
            <a:chExt cx="358155" cy="358123"/>
          </a:xfrm>
        </p:grpSpPr>
        <p:sp>
          <p:nvSpPr>
            <p:cNvPr id="9783" name="Google Shape;9783;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0"/>
          <p:cNvGrpSpPr/>
          <p:nvPr/>
        </p:nvGrpSpPr>
        <p:grpSpPr>
          <a:xfrm>
            <a:off x="4048787" y="2977019"/>
            <a:ext cx="283488" cy="198604"/>
            <a:chOff x="4048787" y="2977019"/>
            <a:chExt cx="283488" cy="198604"/>
          </a:xfrm>
        </p:grpSpPr>
        <p:sp>
          <p:nvSpPr>
            <p:cNvPr id="9787" name="Google Shape;9787;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60"/>
          <p:cNvGrpSpPr/>
          <p:nvPr/>
        </p:nvGrpSpPr>
        <p:grpSpPr>
          <a:xfrm>
            <a:off x="4054103" y="2430191"/>
            <a:ext cx="218687" cy="349052"/>
            <a:chOff x="4054103" y="2430191"/>
            <a:chExt cx="218687" cy="349052"/>
          </a:xfrm>
        </p:grpSpPr>
        <p:sp>
          <p:nvSpPr>
            <p:cNvPr id="9794" name="Google Shape;9794;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60"/>
          <p:cNvGrpSpPr/>
          <p:nvPr/>
        </p:nvGrpSpPr>
        <p:grpSpPr>
          <a:xfrm>
            <a:off x="2185128" y="2427549"/>
            <a:ext cx="382758" cy="356595"/>
            <a:chOff x="2185128" y="2427549"/>
            <a:chExt cx="382758" cy="356595"/>
          </a:xfrm>
        </p:grpSpPr>
        <p:sp>
          <p:nvSpPr>
            <p:cNvPr id="9797" name="Google Shape;9797;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60"/>
          <p:cNvGrpSpPr/>
          <p:nvPr/>
        </p:nvGrpSpPr>
        <p:grpSpPr>
          <a:xfrm>
            <a:off x="3539102" y="2427549"/>
            <a:ext cx="355099" cy="355481"/>
            <a:chOff x="3539102" y="2427549"/>
            <a:chExt cx="355099" cy="355481"/>
          </a:xfrm>
        </p:grpSpPr>
        <p:sp>
          <p:nvSpPr>
            <p:cNvPr id="9802" name="Google Shape;9802;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60"/>
          <p:cNvGrpSpPr/>
          <p:nvPr/>
        </p:nvGrpSpPr>
        <p:grpSpPr>
          <a:xfrm>
            <a:off x="2656907" y="2439293"/>
            <a:ext cx="332757" cy="332343"/>
            <a:chOff x="2656907" y="2439293"/>
            <a:chExt cx="332757" cy="332343"/>
          </a:xfrm>
        </p:grpSpPr>
        <p:sp>
          <p:nvSpPr>
            <p:cNvPr id="9805" name="Google Shape;9805;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60"/>
          <p:cNvGrpSpPr/>
          <p:nvPr/>
        </p:nvGrpSpPr>
        <p:grpSpPr>
          <a:xfrm>
            <a:off x="1731523" y="2422616"/>
            <a:ext cx="399435" cy="365698"/>
            <a:chOff x="1731523" y="2422616"/>
            <a:chExt cx="399435" cy="365698"/>
          </a:xfrm>
        </p:grpSpPr>
        <p:sp>
          <p:nvSpPr>
            <p:cNvPr id="9813" name="Google Shape;9813;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60"/>
          <p:cNvGrpSpPr/>
          <p:nvPr/>
        </p:nvGrpSpPr>
        <p:grpSpPr>
          <a:xfrm>
            <a:off x="3097241" y="2433564"/>
            <a:ext cx="344883" cy="343387"/>
            <a:chOff x="3097241" y="2433564"/>
            <a:chExt cx="344883" cy="343387"/>
          </a:xfrm>
        </p:grpSpPr>
        <p:sp>
          <p:nvSpPr>
            <p:cNvPr id="9817" name="Google Shape;9817;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60"/>
          <p:cNvGrpSpPr/>
          <p:nvPr/>
        </p:nvGrpSpPr>
        <p:grpSpPr>
          <a:xfrm>
            <a:off x="1278299" y="2439293"/>
            <a:ext cx="410829" cy="332343"/>
            <a:chOff x="1278299" y="2439293"/>
            <a:chExt cx="410829" cy="332343"/>
          </a:xfrm>
        </p:grpSpPr>
        <p:sp>
          <p:nvSpPr>
            <p:cNvPr id="9827" name="Google Shape;9827;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0"/>
          <p:cNvGrpSpPr/>
          <p:nvPr/>
        </p:nvGrpSpPr>
        <p:grpSpPr>
          <a:xfrm>
            <a:off x="870939" y="2439293"/>
            <a:ext cx="331993" cy="331993"/>
            <a:chOff x="870939" y="2439293"/>
            <a:chExt cx="331993" cy="331993"/>
          </a:xfrm>
        </p:grpSpPr>
        <p:sp>
          <p:nvSpPr>
            <p:cNvPr id="9836" name="Google Shape;9836;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60"/>
          <p:cNvGrpSpPr/>
          <p:nvPr/>
        </p:nvGrpSpPr>
        <p:grpSpPr>
          <a:xfrm>
            <a:off x="6644957" y="2456353"/>
            <a:ext cx="371395" cy="278904"/>
            <a:chOff x="6644957" y="2456353"/>
            <a:chExt cx="371395" cy="278904"/>
          </a:xfrm>
        </p:grpSpPr>
        <p:sp>
          <p:nvSpPr>
            <p:cNvPr id="9853" name="Google Shape;9853;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60"/>
          <p:cNvGrpSpPr/>
          <p:nvPr/>
        </p:nvGrpSpPr>
        <p:grpSpPr>
          <a:xfrm>
            <a:off x="5388757" y="2414659"/>
            <a:ext cx="260349" cy="362292"/>
            <a:chOff x="5388757" y="2414659"/>
            <a:chExt cx="260349" cy="362292"/>
          </a:xfrm>
        </p:grpSpPr>
        <p:sp>
          <p:nvSpPr>
            <p:cNvPr id="9859" name="Google Shape;9859;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0"/>
          <p:cNvGrpSpPr/>
          <p:nvPr/>
        </p:nvGrpSpPr>
        <p:grpSpPr>
          <a:xfrm>
            <a:off x="3567142" y="2905757"/>
            <a:ext cx="348288" cy="340331"/>
            <a:chOff x="3567142" y="2905757"/>
            <a:chExt cx="348288" cy="340331"/>
          </a:xfrm>
        </p:grpSpPr>
        <p:sp>
          <p:nvSpPr>
            <p:cNvPr id="9880" name="Google Shape;9880;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0"/>
          <p:cNvGrpSpPr/>
          <p:nvPr/>
        </p:nvGrpSpPr>
        <p:grpSpPr>
          <a:xfrm>
            <a:off x="7967103" y="2415041"/>
            <a:ext cx="355863" cy="361911"/>
            <a:chOff x="7967103" y="2415041"/>
            <a:chExt cx="355863" cy="361911"/>
          </a:xfrm>
        </p:grpSpPr>
        <p:sp>
          <p:nvSpPr>
            <p:cNvPr id="9886" name="Google Shape;9886;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60"/>
          <p:cNvGrpSpPr/>
          <p:nvPr/>
        </p:nvGrpSpPr>
        <p:grpSpPr>
          <a:xfrm>
            <a:off x="7529411" y="2414659"/>
            <a:ext cx="355863" cy="362292"/>
            <a:chOff x="7529411" y="2414659"/>
            <a:chExt cx="355863" cy="362292"/>
          </a:xfrm>
        </p:grpSpPr>
        <p:sp>
          <p:nvSpPr>
            <p:cNvPr id="9898" name="Google Shape;9898;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60"/>
          <p:cNvGrpSpPr/>
          <p:nvPr/>
        </p:nvGrpSpPr>
        <p:grpSpPr>
          <a:xfrm>
            <a:off x="5733194" y="2431718"/>
            <a:ext cx="446826" cy="327059"/>
            <a:chOff x="5733194" y="2431718"/>
            <a:chExt cx="446826" cy="327059"/>
          </a:xfrm>
        </p:grpSpPr>
        <p:sp>
          <p:nvSpPr>
            <p:cNvPr id="9911" name="Google Shape;9911;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60"/>
          <p:cNvGrpSpPr/>
          <p:nvPr/>
        </p:nvGrpSpPr>
        <p:grpSpPr>
          <a:xfrm>
            <a:off x="4876780" y="2418064"/>
            <a:ext cx="407774" cy="356627"/>
            <a:chOff x="4876780" y="2418064"/>
            <a:chExt cx="407774" cy="356627"/>
          </a:xfrm>
        </p:grpSpPr>
        <p:sp>
          <p:nvSpPr>
            <p:cNvPr id="9915" name="Google Shape;9915;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0"/>
          <p:cNvGrpSpPr/>
          <p:nvPr/>
        </p:nvGrpSpPr>
        <p:grpSpPr>
          <a:xfrm>
            <a:off x="7070872" y="2410871"/>
            <a:ext cx="398321" cy="371013"/>
            <a:chOff x="7070872" y="2410871"/>
            <a:chExt cx="398321" cy="371013"/>
          </a:xfrm>
        </p:grpSpPr>
        <p:sp>
          <p:nvSpPr>
            <p:cNvPr id="9924" name="Google Shape;9924;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8" name="Google Shape;9928;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9" name="Google Shape;9929;p60"/>
          <p:cNvGrpSpPr/>
          <p:nvPr/>
        </p:nvGrpSpPr>
        <p:grpSpPr>
          <a:xfrm>
            <a:off x="5318259" y="2982111"/>
            <a:ext cx="371013" cy="220787"/>
            <a:chOff x="5318259" y="2982111"/>
            <a:chExt cx="371013" cy="220787"/>
          </a:xfrm>
        </p:grpSpPr>
        <p:sp>
          <p:nvSpPr>
            <p:cNvPr id="9930" name="Google Shape;9930;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60"/>
          <p:cNvGrpSpPr/>
          <p:nvPr/>
        </p:nvGrpSpPr>
        <p:grpSpPr>
          <a:xfrm>
            <a:off x="7073928" y="2905757"/>
            <a:ext cx="371395" cy="371809"/>
            <a:chOff x="7073928" y="2905757"/>
            <a:chExt cx="371395" cy="371809"/>
          </a:xfrm>
        </p:grpSpPr>
        <p:sp>
          <p:nvSpPr>
            <p:cNvPr id="9939" name="Google Shape;9939;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60"/>
          <p:cNvGrpSpPr/>
          <p:nvPr/>
        </p:nvGrpSpPr>
        <p:grpSpPr>
          <a:xfrm>
            <a:off x="6188327" y="2955408"/>
            <a:ext cx="371395" cy="272857"/>
            <a:chOff x="6188327" y="2955408"/>
            <a:chExt cx="371395" cy="272857"/>
          </a:xfrm>
        </p:grpSpPr>
        <p:sp>
          <p:nvSpPr>
            <p:cNvPr id="9943" name="Google Shape;9943;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60"/>
          <p:cNvGrpSpPr/>
          <p:nvPr/>
        </p:nvGrpSpPr>
        <p:grpSpPr>
          <a:xfrm>
            <a:off x="7521454" y="2906139"/>
            <a:ext cx="359651" cy="371013"/>
            <a:chOff x="7521454" y="2906139"/>
            <a:chExt cx="359651" cy="371013"/>
          </a:xfrm>
        </p:grpSpPr>
        <p:sp>
          <p:nvSpPr>
            <p:cNvPr id="9946" name="Google Shape;9946;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0"/>
          <p:cNvGrpSpPr/>
          <p:nvPr/>
        </p:nvGrpSpPr>
        <p:grpSpPr>
          <a:xfrm>
            <a:off x="5782845" y="2906521"/>
            <a:ext cx="301661" cy="371013"/>
            <a:chOff x="5782845" y="2906521"/>
            <a:chExt cx="301661" cy="371013"/>
          </a:xfrm>
        </p:grpSpPr>
        <p:sp>
          <p:nvSpPr>
            <p:cNvPr id="9952" name="Google Shape;9952;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60"/>
          <p:cNvGrpSpPr/>
          <p:nvPr/>
        </p:nvGrpSpPr>
        <p:grpSpPr>
          <a:xfrm>
            <a:off x="6630539" y="2917502"/>
            <a:ext cx="371777" cy="349434"/>
            <a:chOff x="6630539" y="2917502"/>
            <a:chExt cx="371777" cy="349434"/>
          </a:xfrm>
        </p:grpSpPr>
        <p:sp>
          <p:nvSpPr>
            <p:cNvPr id="9956" name="Google Shape;9956;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60"/>
          <p:cNvGrpSpPr/>
          <p:nvPr/>
        </p:nvGrpSpPr>
        <p:grpSpPr>
          <a:xfrm>
            <a:off x="2171474" y="3369229"/>
            <a:ext cx="408156" cy="343737"/>
            <a:chOff x="2171474" y="3369229"/>
            <a:chExt cx="408156" cy="343737"/>
          </a:xfrm>
        </p:grpSpPr>
        <p:sp>
          <p:nvSpPr>
            <p:cNvPr id="9964" name="Google Shape;9964;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60"/>
          <p:cNvGrpSpPr/>
          <p:nvPr/>
        </p:nvGrpSpPr>
        <p:grpSpPr>
          <a:xfrm>
            <a:off x="4891198" y="2925108"/>
            <a:ext cx="334634" cy="334634"/>
            <a:chOff x="4891198" y="2925108"/>
            <a:chExt cx="334634" cy="334634"/>
          </a:xfrm>
        </p:grpSpPr>
        <p:sp>
          <p:nvSpPr>
            <p:cNvPr id="9969" name="Google Shape;9969;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60"/>
          <p:cNvGrpSpPr/>
          <p:nvPr/>
        </p:nvGrpSpPr>
        <p:grpSpPr>
          <a:xfrm>
            <a:off x="7976174" y="2925108"/>
            <a:ext cx="334666" cy="334634"/>
            <a:chOff x="7976174" y="2925108"/>
            <a:chExt cx="334666" cy="334634"/>
          </a:xfrm>
        </p:grpSpPr>
        <p:sp>
          <p:nvSpPr>
            <p:cNvPr id="9978" name="Google Shape;9978;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60"/>
          <p:cNvGrpSpPr/>
          <p:nvPr/>
        </p:nvGrpSpPr>
        <p:grpSpPr>
          <a:xfrm>
            <a:off x="3091957" y="3374131"/>
            <a:ext cx="354717" cy="332757"/>
            <a:chOff x="3091957" y="3374131"/>
            <a:chExt cx="354717" cy="332757"/>
          </a:xfrm>
        </p:grpSpPr>
        <p:sp>
          <p:nvSpPr>
            <p:cNvPr id="9988" name="Google Shape;9988;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60"/>
          <p:cNvGrpSpPr/>
          <p:nvPr/>
        </p:nvGrpSpPr>
        <p:grpSpPr>
          <a:xfrm>
            <a:off x="3988156" y="3380210"/>
            <a:ext cx="353954" cy="318880"/>
            <a:chOff x="3988156" y="3380210"/>
            <a:chExt cx="353954" cy="318880"/>
          </a:xfrm>
        </p:grpSpPr>
        <p:sp>
          <p:nvSpPr>
            <p:cNvPr id="9995" name="Google Shape;9995;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0"/>
          <p:cNvGrpSpPr/>
          <p:nvPr/>
        </p:nvGrpSpPr>
        <p:grpSpPr>
          <a:xfrm>
            <a:off x="3541011" y="3367320"/>
            <a:ext cx="348257" cy="346188"/>
            <a:chOff x="3541011" y="3367320"/>
            <a:chExt cx="348257" cy="346188"/>
          </a:xfrm>
        </p:grpSpPr>
        <p:sp>
          <p:nvSpPr>
            <p:cNvPr id="10001" name="Google Shape;10001;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60"/>
          <p:cNvGrpSpPr/>
          <p:nvPr/>
        </p:nvGrpSpPr>
        <p:grpSpPr>
          <a:xfrm>
            <a:off x="850092" y="3352934"/>
            <a:ext cx="369517" cy="375660"/>
            <a:chOff x="850092" y="3352934"/>
            <a:chExt cx="369517" cy="375660"/>
          </a:xfrm>
        </p:grpSpPr>
        <p:sp>
          <p:nvSpPr>
            <p:cNvPr id="10006" name="Google Shape;10006;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60"/>
          <p:cNvGrpSpPr/>
          <p:nvPr/>
        </p:nvGrpSpPr>
        <p:grpSpPr>
          <a:xfrm>
            <a:off x="1314678" y="3358217"/>
            <a:ext cx="334666" cy="365348"/>
            <a:chOff x="1314678" y="3358217"/>
            <a:chExt cx="334666" cy="365348"/>
          </a:xfrm>
        </p:grpSpPr>
        <p:sp>
          <p:nvSpPr>
            <p:cNvPr id="10012" name="Google Shape;10012;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60"/>
          <p:cNvGrpSpPr/>
          <p:nvPr/>
        </p:nvGrpSpPr>
        <p:grpSpPr>
          <a:xfrm>
            <a:off x="1748582" y="3372635"/>
            <a:ext cx="359269" cy="335780"/>
            <a:chOff x="1748582" y="3372635"/>
            <a:chExt cx="359269" cy="335780"/>
          </a:xfrm>
        </p:grpSpPr>
        <p:sp>
          <p:nvSpPr>
            <p:cNvPr id="10018" name="Google Shape;10018;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9" name="Google Shape;10019;p60"/>
            <p:cNvGrpSpPr/>
            <p:nvPr/>
          </p:nvGrpSpPr>
          <p:grpSpPr>
            <a:xfrm>
              <a:off x="1748582" y="3372635"/>
              <a:ext cx="333520" cy="335780"/>
              <a:chOff x="1748582" y="3372635"/>
              <a:chExt cx="333520" cy="335780"/>
            </a:xfrm>
          </p:grpSpPr>
          <p:sp>
            <p:nvSpPr>
              <p:cNvPr id="10020" name="Google Shape;10020;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3" name="Google Shape;10023;p60"/>
          <p:cNvGrpSpPr/>
          <p:nvPr/>
        </p:nvGrpSpPr>
        <p:grpSpPr>
          <a:xfrm>
            <a:off x="2640993" y="3357835"/>
            <a:ext cx="365348" cy="364966"/>
            <a:chOff x="2640993" y="3357835"/>
            <a:chExt cx="365348" cy="364966"/>
          </a:xfrm>
        </p:grpSpPr>
        <p:sp>
          <p:nvSpPr>
            <p:cNvPr id="10024" name="Google Shape;10024;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60"/>
          <p:cNvGrpSpPr/>
          <p:nvPr/>
        </p:nvGrpSpPr>
        <p:grpSpPr>
          <a:xfrm>
            <a:off x="4886264" y="3366174"/>
            <a:ext cx="350548" cy="350198"/>
            <a:chOff x="4886264" y="3366174"/>
            <a:chExt cx="350548" cy="350198"/>
          </a:xfrm>
        </p:grpSpPr>
        <p:sp>
          <p:nvSpPr>
            <p:cNvPr id="10035" name="Google Shape;10035;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60"/>
          <p:cNvGrpSpPr/>
          <p:nvPr/>
        </p:nvGrpSpPr>
        <p:grpSpPr>
          <a:xfrm>
            <a:off x="5331913" y="3413947"/>
            <a:ext cx="347143" cy="254684"/>
            <a:chOff x="5331913" y="3413947"/>
            <a:chExt cx="347143" cy="254684"/>
          </a:xfrm>
        </p:grpSpPr>
        <p:sp>
          <p:nvSpPr>
            <p:cNvPr id="10049" name="Google Shape;10049;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60"/>
          <p:cNvGrpSpPr/>
          <p:nvPr/>
        </p:nvGrpSpPr>
        <p:grpSpPr>
          <a:xfrm>
            <a:off x="5776798" y="3409778"/>
            <a:ext cx="346379" cy="264518"/>
            <a:chOff x="5776798" y="3409778"/>
            <a:chExt cx="346379" cy="264518"/>
          </a:xfrm>
        </p:grpSpPr>
        <p:sp>
          <p:nvSpPr>
            <p:cNvPr id="10056" name="Google Shape;10056;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60"/>
          <p:cNvGrpSpPr/>
          <p:nvPr/>
        </p:nvGrpSpPr>
        <p:grpSpPr>
          <a:xfrm>
            <a:off x="7108015" y="3396505"/>
            <a:ext cx="344883" cy="290299"/>
            <a:chOff x="7108015" y="3396505"/>
            <a:chExt cx="344883" cy="290299"/>
          </a:xfrm>
        </p:grpSpPr>
        <p:sp>
          <p:nvSpPr>
            <p:cNvPr id="10063" name="Google Shape;10063;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60"/>
          <p:cNvGrpSpPr/>
          <p:nvPr/>
        </p:nvGrpSpPr>
        <p:grpSpPr>
          <a:xfrm>
            <a:off x="7551754" y="3390808"/>
            <a:ext cx="344883" cy="301311"/>
            <a:chOff x="7551754" y="3390808"/>
            <a:chExt cx="344883" cy="301311"/>
          </a:xfrm>
        </p:grpSpPr>
        <p:sp>
          <p:nvSpPr>
            <p:cNvPr id="10068" name="Google Shape;10068;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60"/>
          <p:cNvGrpSpPr/>
          <p:nvPr/>
        </p:nvGrpSpPr>
        <p:grpSpPr>
          <a:xfrm>
            <a:off x="6707084" y="3387403"/>
            <a:ext cx="261145" cy="308504"/>
            <a:chOff x="6707084" y="3387403"/>
            <a:chExt cx="261145" cy="308504"/>
          </a:xfrm>
        </p:grpSpPr>
        <p:sp>
          <p:nvSpPr>
            <p:cNvPr id="10080" name="Google Shape;10080;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60"/>
          <p:cNvGrpSpPr/>
          <p:nvPr/>
        </p:nvGrpSpPr>
        <p:grpSpPr>
          <a:xfrm>
            <a:off x="848978" y="4297637"/>
            <a:ext cx="377824" cy="324418"/>
            <a:chOff x="848978" y="4297637"/>
            <a:chExt cx="377824" cy="324418"/>
          </a:xfrm>
        </p:grpSpPr>
        <p:sp>
          <p:nvSpPr>
            <p:cNvPr id="10085" name="Google Shape;10085;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60"/>
          <p:cNvGrpSpPr/>
          <p:nvPr/>
        </p:nvGrpSpPr>
        <p:grpSpPr>
          <a:xfrm>
            <a:off x="1754279" y="4286593"/>
            <a:ext cx="351439" cy="345965"/>
            <a:chOff x="1754279" y="4286593"/>
            <a:chExt cx="351439" cy="345965"/>
          </a:xfrm>
        </p:grpSpPr>
        <p:sp>
          <p:nvSpPr>
            <p:cNvPr id="10088" name="Google Shape;10088;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60"/>
          <p:cNvGrpSpPr/>
          <p:nvPr/>
        </p:nvGrpSpPr>
        <p:grpSpPr>
          <a:xfrm>
            <a:off x="3996113" y="4291176"/>
            <a:ext cx="336512" cy="335048"/>
            <a:chOff x="3996113" y="4291176"/>
            <a:chExt cx="336512" cy="335048"/>
          </a:xfrm>
        </p:grpSpPr>
        <p:sp>
          <p:nvSpPr>
            <p:cNvPr id="10094" name="Google Shape;10094;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7" name="Google Shape;10097;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8" name="Google Shape;10098;p60"/>
          <p:cNvGrpSpPr/>
          <p:nvPr/>
        </p:nvGrpSpPr>
        <p:grpSpPr>
          <a:xfrm>
            <a:off x="2179081" y="4285511"/>
            <a:ext cx="397525" cy="348670"/>
            <a:chOff x="2179081" y="4285511"/>
            <a:chExt cx="397525" cy="348670"/>
          </a:xfrm>
        </p:grpSpPr>
        <p:sp>
          <p:nvSpPr>
            <p:cNvPr id="10099" name="Google Shape;10099;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60"/>
          <p:cNvGrpSpPr/>
          <p:nvPr/>
        </p:nvGrpSpPr>
        <p:grpSpPr>
          <a:xfrm>
            <a:off x="3584201" y="4294996"/>
            <a:ext cx="267574" cy="329415"/>
            <a:chOff x="3584201" y="4294996"/>
            <a:chExt cx="267574" cy="329415"/>
          </a:xfrm>
        </p:grpSpPr>
        <p:sp>
          <p:nvSpPr>
            <p:cNvPr id="10102" name="Google Shape;10102;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0"/>
          <p:cNvGrpSpPr/>
          <p:nvPr/>
        </p:nvGrpSpPr>
        <p:grpSpPr>
          <a:xfrm>
            <a:off x="3082855" y="4295728"/>
            <a:ext cx="375946" cy="327823"/>
            <a:chOff x="3082855" y="4295728"/>
            <a:chExt cx="375946" cy="327823"/>
          </a:xfrm>
        </p:grpSpPr>
        <p:sp>
          <p:nvSpPr>
            <p:cNvPr id="10107" name="Google Shape;10107;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60"/>
          <p:cNvGrpSpPr/>
          <p:nvPr/>
        </p:nvGrpSpPr>
        <p:grpSpPr>
          <a:xfrm>
            <a:off x="2749016" y="4291176"/>
            <a:ext cx="150831" cy="336926"/>
            <a:chOff x="2749016" y="4291176"/>
            <a:chExt cx="150831" cy="336926"/>
          </a:xfrm>
        </p:grpSpPr>
        <p:sp>
          <p:nvSpPr>
            <p:cNvPr id="10119" name="Google Shape;10119;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60"/>
          <p:cNvGrpSpPr/>
          <p:nvPr/>
        </p:nvGrpSpPr>
        <p:grpSpPr>
          <a:xfrm>
            <a:off x="7127716" y="4279432"/>
            <a:ext cx="248254" cy="361942"/>
            <a:chOff x="7127716" y="4279432"/>
            <a:chExt cx="248254" cy="361942"/>
          </a:xfrm>
        </p:grpSpPr>
        <p:sp>
          <p:nvSpPr>
            <p:cNvPr id="10124" name="Google Shape;10124;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60"/>
          <p:cNvGrpSpPr/>
          <p:nvPr/>
        </p:nvGrpSpPr>
        <p:grpSpPr>
          <a:xfrm>
            <a:off x="7565408" y="4279432"/>
            <a:ext cx="248255" cy="361942"/>
            <a:chOff x="7565408" y="4279432"/>
            <a:chExt cx="248255" cy="361942"/>
          </a:xfrm>
        </p:grpSpPr>
        <p:sp>
          <p:nvSpPr>
            <p:cNvPr id="10134" name="Google Shape;10134;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60"/>
          <p:cNvGrpSpPr/>
          <p:nvPr/>
        </p:nvGrpSpPr>
        <p:grpSpPr>
          <a:xfrm>
            <a:off x="6264109" y="4279432"/>
            <a:ext cx="225498" cy="361560"/>
            <a:chOff x="6264109" y="4279432"/>
            <a:chExt cx="225498" cy="361560"/>
          </a:xfrm>
        </p:grpSpPr>
        <p:sp>
          <p:nvSpPr>
            <p:cNvPr id="10143" name="Google Shape;10143;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0"/>
          <p:cNvGrpSpPr/>
          <p:nvPr/>
        </p:nvGrpSpPr>
        <p:grpSpPr>
          <a:xfrm>
            <a:off x="7929578" y="4284365"/>
            <a:ext cx="395266" cy="351312"/>
            <a:chOff x="7929578" y="4284365"/>
            <a:chExt cx="395266" cy="351312"/>
          </a:xfrm>
        </p:grpSpPr>
        <p:sp>
          <p:nvSpPr>
            <p:cNvPr id="10146" name="Google Shape;10146;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60"/>
          <p:cNvGrpSpPr/>
          <p:nvPr/>
        </p:nvGrpSpPr>
        <p:grpSpPr>
          <a:xfrm>
            <a:off x="6595502" y="4323777"/>
            <a:ext cx="426315" cy="332826"/>
            <a:chOff x="6639652" y="4323777"/>
            <a:chExt cx="426315" cy="332826"/>
          </a:xfrm>
        </p:grpSpPr>
        <p:sp>
          <p:nvSpPr>
            <p:cNvPr id="10151" name="Google Shape;10151;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60"/>
          <p:cNvGrpSpPr/>
          <p:nvPr/>
        </p:nvGrpSpPr>
        <p:grpSpPr>
          <a:xfrm>
            <a:off x="5357662" y="4297637"/>
            <a:ext cx="287275" cy="326296"/>
            <a:chOff x="5357662" y="4297637"/>
            <a:chExt cx="287275" cy="326296"/>
          </a:xfrm>
        </p:grpSpPr>
        <p:sp>
          <p:nvSpPr>
            <p:cNvPr id="10162" name="Google Shape;10162;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60"/>
          <p:cNvGrpSpPr/>
          <p:nvPr/>
        </p:nvGrpSpPr>
        <p:grpSpPr>
          <a:xfrm>
            <a:off x="5774124" y="4294550"/>
            <a:ext cx="331611" cy="331674"/>
            <a:chOff x="5774124" y="4294550"/>
            <a:chExt cx="331611" cy="331674"/>
          </a:xfrm>
        </p:grpSpPr>
        <p:sp>
          <p:nvSpPr>
            <p:cNvPr id="10168" name="Google Shape;10168;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60"/>
          <p:cNvGrpSpPr/>
          <p:nvPr/>
        </p:nvGrpSpPr>
        <p:grpSpPr>
          <a:xfrm>
            <a:off x="4890434" y="4287389"/>
            <a:ext cx="345997" cy="346029"/>
            <a:chOff x="4890434" y="4287389"/>
            <a:chExt cx="345997" cy="346029"/>
          </a:xfrm>
        </p:grpSpPr>
        <p:sp>
          <p:nvSpPr>
            <p:cNvPr id="10171" name="Google Shape;10171;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60"/>
          <p:cNvGrpSpPr/>
          <p:nvPr/>
        </p:nvGrpSpPr>
        <p:grpSpPr>
          <a:xfrm>
            <a:off x="2165809" y="3811059"/>
            <a:ext cx="422542" cy="342973"/>
            <a:chOff x="2165809" y="3811059"/>
            <a:chExt cx="422542" cy="342973"/>
          </a:xfrm>
        </p:grpSpPr>
        <p:sp>
          <p:nvSpPr>
            <p:cNvPr id="10179" name="Google Shape;10179;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7" name="Google Shape;10197;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8" name="Google Shape;10198;p60"/>
          <p:cNvGrpSpPr/>
          <p:nvPr/>
        </p:nvGrpSpPr>
        <p:grpSpPr>
          <a:xfrm>
            <a:off x="903530" y="3806125"/>
            <a:ext cx="264550" cy="353222"/>
            <a:chOff x="903530" y="3806125"/>
            <a:chExt cx="264550" cy="353222"/>
          </a:xfrm>
        </p:grpSpPr>
        <p:sp>
          <p:nvSpPr>
            <p:cNvPr id="10199" name="Google Shape;10199;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60"/>
          <p:cNvGrpSpPr/>
          <p:nvPr/>
        </p:nvGrpSpPr>
        <p:grpSpPr>
          <a:xfrm>
            <a:off x="2611458" y="3816374"/>
            <a:ext cx="426329" cy="332375"/>
            <a:chOff x="2611458" y="3816374"/>
            <a:chExt cx="426329" cy="332375"/>
          </a:xfrm>
        </p:grpSpPr>
        <p:sp>
          <p:nvSpPr>
            <p:cNvPr id="10204" name="Google Shape;10204;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4" name="Google Shape;10214;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5" name="Google Shape;10215;p60"/>
          <p:cNvGrpSpPr/>
          <p:nvPr/>
        </p:nvGrpSpPr>
        <p:grpSpPr>
          <a:xfrm>
            <a:off x="4019984" y="3805393"/>
            <a:ext cx="293704" cy="353954"/>
            <a:chOff x="4019984" y="3805393"/>
            <a:chExt cx="293704" cy="353954"/>
          </a:xfrm>
        </p:grpSpPr>
        <p:sp>
          <p:nvSpPr>
            <p:cNvPr id="10216" name="Google Shape;10216;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60"/>
          <p:cNvGrpSpPr/>
          <p:nvPr/>
        </p:nvGrpSpPr>
        <p:grpSpPr>
          <a:xfrm>
            <a:off x="8006505" y="3390044"/>
            <a:ext cx="323654" cy="303189"/>
            <a:chOff x="8006505" y="3390044"/>
            <a:chExt cx="323654" cy="303189"/>
          </a:xfrm>
        </p:grpSpPr>
        <p:sp>
          <p:nvSpPr>
            <p:cNvPr id="10219" name="Google Shape;10219;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60"/>
          <p:cNvGrpSpPr/>
          <p:nvPr/>
        </p:nvGrpSpPr>
        <p:grpSpPr>
          <a:xfrm>
            <a:off x="1299146" y="3806507"/>
            <a:ext cx="367990" cy="351312"/>
            <a:chOff x="1299146" y="3806507"/>
            <a:chExt cx="367990" cy="351312"/>
          </a:xfrm>
        </p:grpSpPr>
        <p:sp>
          <p:nvSpPr>
            <p:cNvPr id="10226" name="Google Shape;10226;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8" name="Google Shape;10228;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9" name="Google Shape;10229;p60"/>
          <p:cNvGrpSpPr/>
          <p:nvPr/>
        </p:nvGrpSpPr>
        <p:grpSpPr>
          <a:xfrm>
            <a:off x="3095745" y="3805393"/>
            <a:ext cx="352840" cy="354717"/>
            <a:chOff x="3095745" y="3805393"/>
            <a:chExt cx="352840" cy="354717"/>
          </a:xfrm>
        </p:grpSpPr>
        <p:sp>
          <p:nvSpPr>
            <p:cNvPr id="10230" name="Google Shape;10230;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0"/>
          <p:cNvGrpSpPr/>
          <p:nvPr/>
        </p:nvGrpSpPr>
        <p:grpSpPr>
          <a:xfrm>
            <a:off x="7550258" y="3832670"/>
            <a:ext cx="371395" cy="301279"/>
            <a:chOff x="7550258" y="3832670"/>
            <a:chExt cx="371395" cy="301279"/>
          </a:xfrm>
        </p:grpSpPr>
        <p:sp>
          <p:nvSpPr>
            <p:cNvPr id="10237" name="Google Shape;10237;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5" name="Google Shape;10255;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6" name="Google Shape;10256;p60"/>
          <p:cNvGrpSpPr/>
          <p:nvPr/>
        </p:nvGrpSpPr>
        <p:grpSpPr>
          <a:xfrm>
            <a:off x="6659725" y="3808035"/>
            <a:ext cx="367608" cy="350548"/>
            <a:chOff x="6659725" y="3808035"/>
            <a:chExt cx="367608" cy="350548"/>
          </a:xfrm>
        </p:grpSpPr>
        <p:sp>
          <p:nvSpPr>
            <p:cNvPr id="10257" name="Google Shape;10257;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60"/>
          <p:cNvGrpSpPr/>
          <p:nvPr/>
        </p:nvGrpSpPr>
        <p:grpSpPr>
          <a:xfrm>
            <a:off x="6219391" y="3816756"/>
            <a:ext cx="356627" cy="334252"/>
            <a:chOff x="6219391" y="3816756"/>
            <a:chExt cx="356627" cy="334252"/>
          </a:xfrm>
        </p:grpSpPr>
        <p:sp>
          <p:nvSpPr>
            <p:cNvPr id="10260" name="Google Shape;10260;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60"/>
          <p:cNvGrpSpPr/>
          <p:nvPr/>
        </p:nvGrpSpPr>
        <p:grpSpPr>
          <a:xfrm>
            <a:off x="5778676" y="3826972"/>
            <a:ext cx="349052" cy="313055"/>
            <a:chOff x="5778676" y="3826972"/>
            <a:chExt cx="349052" cy="313055"/>
          </a:xfrm>
        </p:grpSpPr>
        <p:sp>
          <p:nvSpPr>
            <p:cNvPr id="10265" name="Google Shape;10265;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0"/>
          <p:cNvGrpSpPr/>
          <p:nvPr/>
        </p:nvGrpSpPr>
        <p:grpSpPr>
          <a:xfrm>
            <a:off x="5355784" y="3834547"/>
            <a:ext cx="299019" cy="297905"/>
            <a:chOff x="5355784" y="3834547"/>
            <a:chExt cx="299019" cy="297905"/>
          </a:xfrm>
        </p:grpSpPr>
        <p:sp>
          <p:nvSpPr>
            <p:cNvPr id="10271" name="Google Shape;10271;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60"/>
          <p:cNvGrpSpPr/>
          <p:nvPr/>
        </p:nvGrpSpPr>
        <p:grpSpPr>
          <a:xfrm>
            <a:off x="8036455" y="3807271"/>
            <a:ext cx="292176" cy="353985"/>
            <a:chOff x="8036455" y="3807271"/>
            <a:chExt cx="292176" cy="353985"/>
          </a:xfrm>
        </p:grpSpPr>
        <p:sp>
          <p:nvSpPr>
            <p:cNvPr id="10276" name="Google Shape;10276;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60"/>
          <p:cNvGrpSpPr/>
          <p:nvPr/>
        </p:nvGrpSpPr>
        <p:grpSpPr>
          <a:xfrm>
            <a:off x="4874902" y="3808799"/>
            <a:ext cx="345615" cy="350835"/>
            <a:chOff x="4874902" y="3808799"/>
            <a:chExt cx="345615" cy="350835"/>
          </a:xfrm>
        </p:grpSpPr>
        <p:sp>
          <p:nvSpPr>
            <p:cNvPr id="10279" name="Google Shape;10279;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9"/>
        <p:cNvGrpSpPr/>
        <p:nvPr/>
      </p:nvGrpSpPr>
      <p:grpSpPr>
        <a:xfrm>
          <a:off x="0" y="0"/>
          <a:ext cx="0" cy="0"/>
          <a:chOff x="0" y="0"/>
          <a:chExt cx="0" cy="0"/>
        </a:xfrm>
      </p:grpSpPr>
      <p:sp>
        <p:nvSpPr>
          <p:cNvPr id="10300" name="Google Shape;10300;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01" name="Google Shape;10301;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302" name="Google Shape;10302;p61"/>
          <p:cNvGrpSpPr/>
          <p:nvPr/>
        </p:nvGrpSpPr>
        <p:grpSpPr>
          <a:xfrm>
            <a:off x="2704005" y="4258781"/>
            <a:ext cx="342144" cy="362704"/>
            <a:chOff x="2704005" y="4258781"/>
            <a:chExt cx="342144" cy="362704"/>
          </a:xfrm>
        </p:grpSpPr>
        <p:sp>
          <p:nvSpPr>
            <p:cNvPr id="10303" name="Google Shape;10303;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61"/>
          <p:cNvGrpSpPr/>
          <p:nvPr/>
        </p:nvGrpSpPr>
        <p:grpSpPr>
          <a:xfrm>
            <a:off x="2157462" y="4258496"/>
            <a:ext cx="347435" cy="363370"/>
            <a:chOff x="2157462" y="4258496"/>
            <a:chExt cx="347435" cy="363370"/>
          </a:xfrm>
        </p:grpSpPr>
        <p:sp>
          <p:nvSpPr>
            <p:cNvPr id="10311" name="Google Shape;10311;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61"/>
          <p:cNvGrpSpPr/>
          <p:nvPr/>
        </p:nvGrpSpPr>
        <p:grpSpPr>
          <a:xfrm>
            <a:off x="4010963" y="3763781"/>
            <a:ext cx="343665" cy="363211"/>
            <a:chOff x="4010963" y="3763781"/>
            <a:chExt cx="343665" cy="363211"/>
          </a:xfrm>
        </p:grpSpPr>
        <p:sp>
          <p:nvSpPr>
            <p:cNvPr id="10315" name="Google Shape;10315;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1"/>
          <p:cNvGrpSpPr/>
          <p:nvPr/>
        </p:nvGrpSpPr>
        <p:grpSpPr>
          <a:xfrm>
            <a:off x="2214042" y="3810509"/>
            <a:ext cx="368153" cy="311193"/>
            <a:chOff x="2214042" y="3810509"/>
            <a:chExt cx="368153" cy="311193"/>
          </a:xfrm>
        </p:grpSpPr>
        <p:sp>
          <p:nvSpPr>
            <p:cNvPr id="10321" name="Google Shape;10321;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61"/>
          <p:cNvGrpSpPr/>
          <p:nvPr/>
        </p:nvGrpSpPr>
        <p:grpSpPr>
          <a:xfrm>
            <a:off x="1768938" y="3782219"/>
            <a:ext cx="367805" cy="367773"/>
            <a:chOff x="1768938" y="3782219"/>
            <a:chExt cx="367805" cy="367773"/>
          </a:xfrm>
        </p:grpSpPr>
        <p:sp>
          <p:nvSpPr>
            <p:cNvPr id="10324" name="Google Shape;10324;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61"/>
          <p:cNvGrpSpPr/>
          <p:nvPr/>
        </p:nvGrpSpPr>
        <p:grpSpPr>
          <a:xfrm>
            <a:off x="2681385" y="3798439"/>
            <a:ext cx="325544" cy="327413"/>
            <a:chOff x="2681385" y="3798439"/>
            <a:chExt cx="325544" cy="327413"/>
          </a:xfrm>
        </p:grpSpPr>
        <p:sp>
          <p:nvSpPr>
            <p:cNvPr id="10330" name="Google Shape;10330;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1"/>
          <p:cNvGrpSpPr/>
          <p:nvPr/>
        </p:nvGrpSpPr>
        <p:grpSpPr>
          <a:xfrm>
            <a:off x="6243928" y="4263502"/>
            <a:ext cx="274254" cy="350824"/>
            <a:chOff x="6243928" y="4263502"/>
            <a:chExt cx="274254" cy="350824"/>
          </a:xfrm>
        </p:grpSpPr>
        <p:sp>
          <p:nvSpPr>
            <p:cNvPr id="10338" name="Google Shape;10338;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61"/>
          <p:cNvGrpSpPr/>
          <p:nvPr/>
        </p:nvGrpSpPr>
        <p:grpSpPr>
          <a:xfrm>
            <a:off x="3560600" y="3763338"/>
            <a:ext cx="352345" cy="363655"/>
            <a:chOff x="3560600" y="3763338"/>
            <a:chExt cx="352345" cy="363655"/>
          </a:xfrm>
        </p:grpSpPr>
        <p:sp>
          <p:nvSpPr>
            <p:cNvPr id="10347" name="Google Shape;10347;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61"/>
          <p:cNvGrpSpPr/>
          <p:nvPr/>
        </p:nvGrpSpPr>
        <p:grpSpPr>
          <a:xfrm>
            <a:off x="5790556" y="4261252"/>
            <a:ext cx="279513" cy="356083"/>
            <a:chOff x="5790556" y="4261252"/>
            <a:chExt cx="279513" cy="356083"/>
          </a:xfrm>
        </p:grpSpPr>
        <p:sp>
          <p:nvSpPr>
            <p:cNvPr id="10351" name="Google Shape;10351;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1"/>
          <p:cNvGrpSpPr/>
          <p:nvPr/>
        </p:nvGrpSpPr>
        <p:grpSpPr>
          <a:xfrm>
            <a:off x="5341333" y="4261252"/>
            <a:ext cx="278752" cy="356463"/>
            <a:chOff x="5341333" y="4261252"/>
            <a:chExt cx="278752" cy="356463"/>
          </a:xfrm>
        </p:grpSpPr>
        <p:sp>
          <p:nvSpPr>
            <p:cNvPr id="10359" name="Google Shape;10359;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6" name="Google Shape;10366;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7" name="Google Shape;10367;p61"/>
          <p:cNvGrpSpPr/>
          <p:nvPr/>
        </p:nvGrpSpPr>
        <p:grpSpPr>
          <a:xfrm>
            <a:off x="3103646" y="3766076"/>
            <a:ext cx="360233" cy="362451"/>
            <a:chOff x="3107608" y="3763401"/>
            <a:chExt cx="360233" cy="362451"/>
          </a:xfrm>
        </p:grpSpPr>
        <p:sp>
          <p:nvSpPr>
            <p:cNvPr id="10368" name="Google Shape;10368;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61"/>
          <p:cNvGrpSpPr/>
          <p:nvPr/>
        </p:nvGrpSpPr>
        <p:grpSpPr>
          <a:xfrm>
            <a:off x="889343" y="3801227"/>
            <a:ext cx="351585" cy="339705"/>
            <a:chOff x="889343" y="3801227"/>
            <a:chExt cx="351585" cy="339705"/>
          </a:xfrm>
        </p:grpSpPr>
        <p:sp>
          <p:nvSpPr>
            <p:cNvPr id="10372" name="Google Shape;10372;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61"/>
          <p:cNvGrpSpPr/>
          <p:nvPr/>
        </p:nvGrpSpPr>
        <p:grpSpPr>
          <a:xfrm>
            <a:off x="4896609" y="4260872"/>
            <a:ext cx="278784" cy="355323"/>
            <a:chOff x="4896609" y="4260872"/>
            <a:chExt cx="278784" cy="355323"/>
          </a:xfrm>
        </p:grpSpPr>
        <p:sp>
          <p:nvSpPr>
            <p:cNvPr id="10378" name="Google Shape;10378;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61"/>
          <p:cNvGrpSpPr/>
          <p:nvPr/>
        </p:nvGrpSpPr>
        <p:grpSpPr>
          <a:xfrm>
            <a:off x="7598438" y="4266131"/>
            <a:ext cx="260283" cy="345914"/>
            <a:chOff x="7598438" y="4266131"/>
            <a:chExt cx="260283" cy="345914"/>
          </a:xfrm>
        </p:grpSpPr>
        <p:sp>
          <p:nvSpPr>
            <p:cNvPr id="10385" name="Google Shape;10385;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61"/>
          <p:cNvGrpSpPr/>
          <p:nvPr/>
        </p:nvGrpSpPr>
        <p:grpSpPr>
          <a:xfrm>
            <a:off x="1767069" y="3360146"/>
            <a:ext cx="286324" cy="348163"/>
            <a:chOff x="1767069" y="3360146"/>
            <a:chExt cx="286324" cy="348163"/>
          </a:xfrm>
        </p:grpSpPr>
        <p:sp>
          <p:nvSpPr>
            <p:cNvPr id="10393" name="Google Shape;10393;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61"/>
          <p:cNvGrpSpPr/>
          <p:nvPr/>
        </p:nvGrpSpPr>
        <p:grpSpPr>
          <a:xfrm>
            <a:off x="7149944" y="4266131"/>
            <a:ext cx="260283" cy="345914"/>
            <a:chOff x="7149944" y="4266131"/>
            <a:chExt cx="260283" cy="345914"/>
          </a:xfrm>
        </p:grpSpPr>
        <p:sp>
          <p:nvSpPr>
            <p:cNvPr id="10401" name="Google Shape;10401;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61"/>
          <p:cNvGrpSpPr/>
          <p:nvPr/>
        </p:nvGrpSpPr>
        <p:grpSpPr>
          <a:xfrm>
            <a:off x="6695051" y="4259351"/>
            <a:ext cx="270104" cy="360233"/>
            <a:chOff x="6695051" y="4259351"/>
            <a:chExt cx="270104" cy="360233"/>
          </a:xfrm>
        </p:grpSpPr>
        <p:sp>
          <p:nvSpPr>
            <p:cNvPr id="10408" name="Google Shape;10408;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61"/>
          <p:cNvGrpSpPr/>
          <p:nvPr/>
        </p:nvGrpSpPr>
        <p:grpSpPr>
          <a:xfrm>
            <a:off x="8047661" y="4257451"/>
            <a:ext cx="277263" cy="362514"/>
            <a:chOff x="8047661" y="4257451"/>
            <a:chExt cx="277263" cy="362514"/>
          </a:xfrm>
        </p:grpSpPr>
        <p:sp>
          <p:nvSpPr>
            <p:cNvPr id="10413" name="Google Shape;10413;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61"/>
          <p:cNvGrpSpPr/>
          <p:nvPr/>
        </p:nvGrpSpPr>
        <p:grpSpPr>
          <a:xfrm>
            <a:off x="6248078" y="3784468"/>
            <a:ext cx="277263" cy="356115"/>
            <a:chOff x="6248078" y="3784468"/>
            <a:chExt cx="277263" cy="356115"/>
          </a:xfrm>
        </p:grpSpPr>
        <p:sp>
          <p:nvSpPr>
            <p:cNvPr id="10418" name="Google Shape;10418;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61"/>
          <p:cNvGrpSpPr/>
          <p:nvPr/>
        </p:nvGrpSpPr>
        <p:grpSpPr>
          <a:xfrm>
            <a:off x="5800725" y="3785989"/>
            <a:ext cx="277644" cy="354594"/>
            <a:chOff x="5800725" y="3785989"/>
            <a:chExt cx="277644" cy="354594"/>
          </a:xfrm>
        </p:grpSpPr>
        <p:sp>
          <p:nvSpPr>
            <p:cNvPr id="10424" name="Google Shape;10424;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1"/>
          <p:cNvGrpSpPr/>
          <p:nvPr/>
        </p:nvGrpSpPr>
        <p:grpSpPr>
          <a:xfrm>
            <a:off x="2206122" y="3360748"/>
            <a:ext cx="308183" cy="347561"/>
            <a:chOff x="2206122" y="3360748"/>
            <a:chExt cx="308183" cy="347561"/>
          </a:xfrm>
        </p:grpSpPr>
        <p:sp>
          <p:nvSpPr>
            <p:cNvPr id="10432" name="Google Shape;10432;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61"/>
          <p:cNvGrpSpPr/>
          <p:nvPr/>
        </p:nvGrpSpPr>
        <p:grpSpPr>
          <a:xfrm>
            <a:off x="5353403" y="3785609"/>
            <a:ext cx="277992" cy="354974"/>
            <a:chOff x="5353403" y="3785609"/>
            <a:chExt cx="277992" cy="354974"/>
          </a:xfrm>
        </p:grpSpPr>
        <p:sp>
          <p:nvSpPr>
            <p:cNvPr id="10438" name="Google Shape;10438;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61"/>
          <p:cNvGrpSpPr/>
          <p:nvPr/>
        </p:nvGrpSpPr>
        <p:grpSpPr>
          <a:xfrm>
            <a:off x="4896229" y="3785989"/>
            <a:ext cx="278784" cy="354594"/>
            <a:chOff x="4896229" y="3785989"/>
            <a:chExt cx="278784" cy="354594"/>
          </a:xfrm>
        </p:grpSpPr>
        <p:sp>
          <p:nvSpPr>
            <p:cNvPr id="10445" name="Google Shape;10445;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61"/>
          <p:cNvGrpSpPr/>
          <p:nvPr/>
        </p:nvGrpSpPr>
        <p:grpSpPr>
          <a:xfrm>
            <a:off x="7592387" y="3787858"/>
            <a:ext cx="273874" cy="351204"/>
            <a:chOff x="7592387" y="3787858"/>
            <a:chExt cx="273874" cy="351204"/>
          </a:xfrm>
        </p:grpSpPr>
        <p:sp>
          <p:nvSpPr>
            <p:cNvPr id="10452" name="Google Shape;10452;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61"/>
          <p:cNvGrpSpPr/>
          <p:nvPr/>
        </p:nvGrpSpPr>
        <p:grpSpPr>
          <a:xfrm>
            <a:off x="7145794" y="3787858"/>
            <a:ext cx="274254" cy="350444"/>
            <a:chOff x="7145794" y="3787858"/>
            <a:chExt cx="274254" cy="350444"/>
          </a:xfrm>
        </p:grpSpPr>
        <p:sp>
          <p:nvSpPr>
            <p:cNvPr id="10457" name="Google Shape;10457;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61"/>
          <p:cNvGrpSpPr/>
          <p:nvPr/>
        </p:nvGrpSpPr>
        <p:grpSpPr>
          <a:xfrm>
            <a:off x="8054060" y="3787098"/>
            <a:ext cx="266334" cy="353834"/>
            <a:chOff x="8054060" y="3787098"/>
            <a:chExt cx="266334" cy="353834"/>
          </a:xfrm>
        </p:grpSpPr>
        <p:sp>
          <p:nvSpPr>
            <p:cNvPr id="10464" name="Google Shape;10464;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61"/>
          <p:cNvGrpSpPr/>
          <p:nvPr/>
        </p:nvGrpSpPr>
        <p:grpSpPr>
          <a:xfrm>
            <a:off x="6702211" y="3782599"/>
            <a:ext cx="270104" cy="361754"/>
            <a:chOff x="6702211" y="3782599"/>
            <a:chExt cx="270104" cy="361754"/>
          </a:xfrm>
        </p:grpSpPr>
        <p:sp>
          <p:nvSpPr>
            <p:cNvPr id="10469" name="Google Shape;10469;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61"/>
          <p:cNvGrpSpPr/>
          <p:nvPr/>
        </p:nvGrpSpPr>
        <p:grpSpPr>
          <a:xfrm>
            <a:off x="3516886" y="3438727"/>
            <a:ext cx="391854" cy="269922"/>
            <a:chOff x="3516850" y="3406526"/>
            <a:chExt cx="369674" cy="254644"/>
          </a:xfrm>
        </p:grpSpPr>
        <p:sp>
          <p:nvSpPr>
            <p:cNvPr id="10475" name="Google Shape;10475;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61"/>
          <p:cNvGrpSpPr/>
          <p:nvPr/>
        </p:nvGrpSpPr>
        <p:grpSpPr>
          <a:xfrm>
            <a:off x="1310655" y="3360527"/>
            <a:ext cx="306314" cy="347403"/>
            <a:chOff x="1310655" y="3360527"/>
            <a:chExt cx="306314" cy="347403"/>
          </a:xfrm>
        </p:grpSpPr>
        <p:sp>
          <p:nvSpPr>
            <p:cNvPr id="10480" name="Google Shape;10480;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61"/>
          <p:cNvGrpSpPr/>
          <p:nvPr/>
        </p:nvGrpSpPr>
        <p:grpSpPr>
          <a:xfrm>
            <a:off x="3119678" y="3360146"/>
            <a:ext cx="269343" cy="348543"/>
            <a:chOff x="3119678" y="3360146"/>
            <a:chExt cx="269343" cy="348543"/>
          </a:xfrm>
        </p:grpSpPr>
        <p:sp>
          <p:nvSpPr>
            <p:cNvPr id="10486" name="Google Shape;10486;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1"/>
          <p:cNvGrpSpPr/>
          <p:nvPr/>
        </p:nvGrpSpPr>
        <p:grpSpPr>
          <a:xfrm>
            <a:off x="3967213" y="3356947"/>
            <a:ext cx="368185" cy="354753"/>
            <a:chOff x="3967213" y="3356947"/>
            <a:chExt cx="368185" cy="354753"/>
          </a:xfrm>
        </p:grpSpPr>
        <p:sp>
          <p:nvSpPr>
            <p:cNvPr id="10494" name="Google Shape;10494;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1"/>
          <p:cNvGrpSpPr/>
          <p:nvPr/>
        </p:nvGrpSpPr>
        <p:grpSpPr>
          <a:xfrm>
            <a:off x="871254" y="3360146"/>
            <a:ext cx="285183" cy="347023"/>
            <a:chOff x="871254" y="3360146"/>
            <a:chExt cx="285183" cy="347023"/>
          </a:xfrm>
        </p:grpSpPr>
        <p:sp>
          <p:nvSpPr>
            <p:cNvPr id="10500" name="Google Shape;10500;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61"/>
          <p:cNvGrpSpPr/>
          <p:nvPr/>
        </p:nvGrpSpPr>
        <p:grpSpPr>
          <a:xfrm>
            <a:off x="2665165" y="3360146"/>
            <a:ext cx="281794" cy="349684"/>
            <a:chOff x="2665165" y="3360146"/>
            <a:chExt cx="281794" cy="349684"/>
          </a:xfrm>
        </p:grpSpPr>
        <p:sp>
          <p:nvSpPr>
            <p:cNvPr id="10505" name="Google Shape;10505;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61"/>
          <p:cNvGrpSpPr/>
          <p:nvPr/>
        </p:nvGrpSpPr>
        <p:grpSpPr>
          <a:xfrm>
            <a:off x="7156344" y="3347696"/>
            <a:ext cx="264465" cy="353074"/>
            <a:chOff x="7156344" y="3347696"/>
            <a:chExt cx="264465" cy="353074"/>
          </a:xfrm>
        </p:grpSpPr>
        <p:sp>
          <p:nvSpPr>
            <p:cNvPr id="10511" name="Google Shape;10511;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61"/>
          <p:cNvGrpSpPr/>
          <p:nvPr/>
        </p:nvGrpSpPr>
        <p:grpSpPr>
          <a:xfrm>
            <a:off x="6703732" y="3346936"/>
            <a:ext cx="264813" cy="352693"/>
            <a:chOff x="6703732" y="3346936"/>
            <a:chExt cx="264813" cy="352693"/>
          </a:xfrm>
        </p:grpSpPr>
        <p:sp>
          <p:nvSpPr>
            <p:cNvPr id="10517" name="Google Shape;10517;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61"/>
          <p:cNvGrpSpPr/>
          <p:nvPr/>
        </p:nvGrpSpPr>
        <p:grpSpPr>
          <a:xfrm>
            <a:off x="6252228" y="3346936"/>
            <a:ext cx="265193" cy="352693"/>
            <a:chOff x="6252228" y="3346936"/>
            <a:chExt cx="265193" cy="352693"/>
          </a:xfrm>
        </p:grpSpPr>
        <p:sp>
          <p:nvSpPr>
            <p:cNvPr id="10523" name="Google Shape;10523;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1"/>
          <p:cNvGrpSpPr/>
          <p:nvPr/>
        </p:nvGrpSpPr>
        <p:grpSpPr>
          <a:xfrm>
            <a:off x="5801105" y="3347696"/>
            <a:ext cx="264813" cy="351933"/>
            <a:chOff x="5801105" y="3347696"/>
            <a:chExt cx="264813" cy="351933"/>
          </a:xfrm>
        </p:grpSpPr>
        <p:sp>
          <p:nvSpPr>
            <p:cNvPr id="10527" name="Google Shape;10527;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61"/>
          <p:cNvGrpSpPr/>
          <p:nvPr/>
        </p:nvGrpSpPr>
        <p:grpSpPr>
          <a:xfrm>
            <a:off x="5349253" y="3346936"/>
            <a:ext cx="265922" cy="352693"/>
            <a:chOff x="5349253" y="3346936"/>
            <a:chExt cx="265922" cy="352693"/>
          </a:xfrm>
        </p:grpSpPr>
        <p:sp>
          <p:nvSpPr>
            <p:cNvPr id="10532" name="Google Shape;10532;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1"/>
          <p:cNvGrpSpPr/>
          <p:nvPr/>
        </p:nvGrpSpPr>
        <p:grpSpPr>
          <a:xfrm>
            <a:off x="4907159" y="3346936"/>
            <a:ext cx="264845" cy="354214"/>
            <a:chOff x="4907159" y="3346936"/>
            <a:chExt cx="264845" cy="354214"/>
          </a:xfrm>
        </p:grpSpPr>
        <p:sp>
          <p:nvSpPr>
            <p:cNvPr id="10539" name="Google Shape;10539;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1"/>
          <p:cNvGrpSpPr/>
          <p:nvPr/>
        </p:nvGrpSpPr>
        <p:grpSpPr>
          <a:xfrm>
            <a:off x="8048421" y="3334486"/>
            <a:ext cx="276503" cy="369674"/>
            <a:chOff x="8048421" y="3334486"/>
            <a:chExt cx="276503" cy="369674"/>
          </a:xfrm>
        </p:grpSpPr>
        <p:sp>
          <p:nvSpPr>
            <p:cNvPr id="10542" name="Google Shape;10542;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61"/>
          <p:cNvGrpSpPr/>
          <p:nvPr/>
        </p:nvGrpSpPr>
        <p:grpSpPr>
          <a:xfrm>
            <a:off x="7575787" y="3329955"/>
            <a:ext cx="295384" cy="376834"/>
            <a:chOff x="7575787" y="3329955"/>
            <a:chExt cx="295384" cy="376834"/>
          </a:xfrm>
        </p:grpSpPr>
        <p:sp>
          <p:nvSpPr>
            <p:cNvPr id="10549" name="Google Shape;10549;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1"/>
          <p:cNvGrpSpPr/>
          <p:nvPr/>
        </p:nvGrpSpPr>
        <p:grpSpPr>
          <a:xfrm>
            <a:off x="864062" y="2884503"/>
            <a:ext cx="264084" cy="347783"/>
            <a:chOff x="864062" y="2884503"/>
            <a:chExt cx="264084" cy="347783"/>
          </a:xfrm>
        </p:grpSpPr>
        <p:sp>
          <p:nvSpPr>
            <p:cNvPr id="10556" name="Google Shape;10556;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61"/>
          <p:cNvGrpSpPr/>
          <p:nvPr/>
        </p:nvGrpSpPr>
        <p:grpSpPr>
          <a:xfrm>
            <a:off x="3978523" y="2884661"/>
            <a:ext cx="348955" cy="346516"/>
            <a:chOff x="3978523" y="2884661"/>
            <a:chExt cx="348955" cy="346516"/>
          </a:xfrm>
        </p:grpSpPr>
        <p:sp>
          <p:nvSpPr>
            <p:cNvPr id="10567" name="Google Shape;10567;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61"/>
          <p:cNvGrpSpPr/>
          <p:nvPr/>
        </p:nvGrpSpPr>
        <p:grpSpPr>
          <a:xfrm>
            <a:off x="3527780" y="2885263"/>
            <a:ext cx="347435" cy="345534"/>
            <a:chOff x="3527780" y="2885263"/>
            <a:chExt cx="347435" cy="345534"/>
          </a:xfrm>
        </p:grpSpPr>
        <p:sp>
          <p:nvSpPr>
            <p:cNvPr id="10576" name="Google Shape;10576;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61"/>
          <p:cNvGrpSpPr/>
          <p:nvPr/>
        </p:nvGrpSpPr>
        <p:grpSpPr>
          <a:xfrm>
            <a:off x="2239671" y="2884503"/>
            <a:ext cx="218053" cy="348543"/>
            <a:chOff x="2239671" y="2884503"/>
            <a:chExt cx="218053" cy="348543"/>
          </a:xfrm>
        </p:grpSpPr>
        <p:sp>
          <p:nvSpPr>
            <p:cNvPr id="10600" name="Google Shape;10600;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61"/>
          <p:cNvGrpSpPr/>
          <p:nvPr/>
        </p:nvGrpSpPr>
        <p:grpSpPr>
          <a:xfrm>
            <a:off x="2691555" y="2884503"/>
            <a:ext cx="215044" cy="348924"/>
            <a:chOff x="2691555" y="2884503"/>
            <a:chExt cx="215044" cy="348924"/>
          </a:xfrm>
        </p:grpSpPr>
        <p:sp>
          <p:nvSpPr>
            <p:cNvPr id="10606" name="Google Shape;10606;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61"/>
          <p:cNvGrpSpPr/>
          <p:nvPr/>
        </p:nvGrpSpPr>
        <p:grpSpPr>
          <a:xfrm>
            <a:off x="1770459" y="2884503"/>
            <a:ext cx="254644" cy="348828"/>
            <a:chOff x="1770459" y="2884503"/>
            <a:chExt cx="254644" cy="348828"/>
          </a:xfrm>
        </p:grpSpPr>
        <p:sp>
          <p:nvSpPr>
            <p:cNvPr id="10610" name="Google Shape;10610;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61"/>
          <p:cNvGrpSpPr/>
          <p:nvPr/>
        </p:nvGrpSpPr>
        <p:grpSpPr>
          <a:xfrm>
            <a:off x="1317466" y="2884883"/>
            <a:ext cx="258382" cy="348543"/>
            <a:chOff x="1317466" y="2884883"/>
            <a:chExt cx="258382" cy="348543"/>
          </a:xfrm>
        </p:grpSpPr>
        <p:sp>
          <p:nvSpPr>
            <p:cNvPr id="10619" name="Google Shape;10619;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61"/>
          <p:cNvGrpSpPr/>
          <p:nvPr/>
        </p:nvGrpSpPr>
        <p:grpSpPr>
          <a:xfrm>
            <a:off x="3121167" y="2884883"/>
            <a:ext cx="258414" cy="348543"/>
            <a:chOff x="3121167" y="2884883"/>
            <a:chExt cx="258414" cy="348543"/>
          </a:xfrm>
        </p:grpSpPr>
        <p:sp>
          <p:nvSpPr>
            <p:cNvPr id="10628" name="Google Shape;10628;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1"/>
          <p:cNvGrpSpPr/>
          <p:nvPr/>
        </p:nvGrpSpPr>
        <p:grpSpPr>
          <a:xfrm>
            <a:off x="4899999" y="2882095"/>
            <a:ext cx="271244" cy="346801"/>
            <a:chOff x="4899999" y="2882095"/>
            <a:chExt cx="271244" cy="346801"/>
          </a:xfrm>
        </p:grpSpPr>
        <p:sp>
          <p:nvSpPr>
            <p:cNvPr id="10637" name="Google Shape;10637;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61"/>
          <p:cNvGrpSpPr/>
          <p:nvPr/>
        </p:nvGrpSpPr>
        <p:grpSpPr>
          <a:xfrm>
            <a:off x="7162775" y="2881113"/>
            <a:ext cx="259523" cy="346294"/>
            <a:chOff x="7162775" y="2881113"/>
            <a:chExt cx="259523" cy="346294"/>
          </a:xfrm>
        </p:grpSpPr>
        <p:sp>
          <p:nvSpPr>
            <p:cNvPr id="10648" name="Google Shape;10648;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61"/>
          <p:cNvGrpSpPr/>
          <p:nvPr/>
        </p:nvGrpSpPr>
        <p:grpSpPr>
          <a:xfrm>
            <a:off x="6709751" y="2881842"/>
            <a:ext cx="261075" cy="347815"/>
            <a:chOff x="6709751" y="2881842"/>
            <a:chExt cx="261075" cy="347815"/>
          </a:xfrm>
        </p:grpSpPr>
        <p:sp>
          <p:nvSpPr>
            <p:cNvPr id="10655" name="Google Shape;10655;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61"/>
          <p:cNvGrpSpPr/>
          <p:nvPr/>
        </p:nvGrpSpPr>
        <p:grpSpPr>
          <a:xfrm>
            <a:off x="5807156" y="2881113"/>
            <a:ext cx="261043" cy="348163"/>
            <a:chOff x="5807156" y="2881113"/>
            <a:chExt cx="261043" cy="348163"/>
          </a:xfrm>
        </p:grpSpPr>
        <p:sp>
          <p:nvSpPr>
            <p:cNvPr id="10662" name="Google Shape;10662;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61"/>
          <p:cNvGrpSpPr/>
          <p:nvPr/>
        </p:nvGrpSpPr>
        <p:grpSpPr>
          <a:xfrm>
            <a:off x="5355653" y="2881493"/>
            <a:ext cx="262184" cy="346643"/>
            <a:chOff x="5355653" y="2881493"/>
            <a:chExt cx="262184" cy="346643"/>
          </a:xfrm>
        </p:grpSpPr>
        <p:sp>
          <p:nvSpPr>
            <p:cNvPr id="10668" name="Google Shape;10668;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61"/>
          <p:cNvGrpSpPr/>
          <p:nvPr/>
        </p:nvGrpSpPr>
        <p:grpSpPr>
          <a:xfrm>
            <a:off x="8055961" y="2881842"/>
            <a:ext cx="260283" cy="345914"/>
            <a:chOff x="8055961" y="2881842"/>
            <a:chExt cx="260283" cy="345914"/>
          </a:xfrm>
        </p:grpSpPr>
        <p:sp>
          <p:nvSpPr>
            <p:cNvPr id="10674" name="Google Shape;10674;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61"/>
          <p:cNvGrpSpPr/>
          <p:nvPr/>
        </p:nvGrpSpPr>
        <p:grpSpPr>
          <a:xfrm>
            <a:off x="7609368" y="2893912"/>
            <a:ext cx="264813" cy="353105"/>
            <a:chOff x="7609368" y="2893912"/>
            <a:chExt cx="264813" cy="353105"/>
          </a:xfrm>
        </p:grpSpPr>
        <p:sp>
          <p:nvSpPr>
            <p:cNvPr id="10679" name="Google Shape;10679;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61"/>
          <p:cNvGrpSpPr/>
          <p:nvPr/>
        </p:nvGrpSpPr>
        <p:grpSpPr>
          <a:xfrm>
            <a:off x="6248458" y="2869772"/>
            <a:ext cx="270864" cy="360645"/>
            <a:chOff x="6248458" y="2869772"/>
            <a:chExt cx="270864" cy="360645"/>
          </a:xfrm>
        </p:grpSpPr>
        <p:sp>
          <p:nvSpPr>
            <p:cNvPr id="10686" name="Google Shape;10686;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61"/>
          <p:cNvGrpSpPr/>
          <p:nvPr/>
        </p:nvGrpSpPr>
        <p:grpSpPr>
          <a:xfrm>
            <a:off x="3075928" y="2445798"/>
            <a:ext cx="363243" cy="300675"/>
            <a:chOff x="3075928" y="2445798"/>
            <a:chExt cx="363243" cy="300675"/>
          </a:xfrm>
        </p:grpSpPr>
        <p:sp>
          <p:nvSpPr>
            <p:cNvPr id="10692" name="Google Shape;10692;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1"/>
          <p:cNvGrpSpPr/>
          <p:nvPr/>
        </p:nvGrpSpPr>
        <p:grpSpPr>
          <a:xfrm>
            <a:off x="2633105" y="2431859"/>
            <a:ext cx="363243" cy="328585"/>
            <a:chOff x="2633105" y="2431859"/>
            <a:chExt cx="363243" cy="328585"/>
          </a:xfrm>
        </p:grpSpPr>
        <p:sp>
          <p:nvSpPr>
            <p:cNvPr id="10704" name="Google Shape;10704;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61"/>
          <p:cNvGrpSpPr/>
          <p:nvPr/>
        </p:nvGrpSpPr>
        <p:grpSpPr>
          <a:xfrm>
            <a:off x="2189142" y="2421310"/>
            <a:ext cx="365904" cy="350064"/>
            <a:chOff x="2189142" y="2421310"/>
            <a:chExt cx="365904" cy="350064"/>
          </a:xfrm>
        </p:grpSpPr>
        <p:sp>
          <p:nvSpPr>
            <p:cNvPr id="10713" name="Google Shape;10713;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2" name="Google Shape;10722;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3" name="Google Shape;10723;p61"/>
          <p:cNvGrpSpPr/>
          <p:nvPr/>
        </p:nvGrpSpPr>
        <p:grpSpPr>
          <a:xfrm>
            <a:off x="3961923" y="2486317"/>
            <a:ext cx="364415" cy="220936"/>
            <a:chOff x="3961923" y="2486317"/>
            <a:chExt cx="364415" cy="220936"/>
          </a:xfrm>
        </p:grpSpPr>
        <p:sp>
          <p:nvSpPr>
            <p:cNvPr id="10724" name="Google Shape;10724;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8" name="Google Shape;10728;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9" name="Google Shape;10729;p61"/>
          <p:cNvGrpSpPr/>
          <p:nvPr/>
        </p:nvGrpSpPr>
        <p:grpSpPr>
          <a:xfrm>
            <a:off x="1303876" y="2419377"/>
            <a:ext cx="363275" cy="354626"/>
            <a:chOff x="1303876" y="2419377"/>
            <a:chExt cx="363275" cy="354626"/>
          </a:xfrm>
        </p:grpSpPr>
        <p:sp>
          <p:nvSpPr>
            <p:cNvPr id="10730" name="Google Shape;10730;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61"/>
          <p:cNvGrpSpPr/>
          <p:nvPr/>
        </p:nvGrpSpPr>
        <p:grpSpPr>
          <a:xfrm>
            <a:off x="861053" y="2414910"/>
            <a:ext cx="362134" cy="363623"/>
            <a:chOff x="861053" y="2414910"/>
            <a:chExt cx="362134" cy="363623"/>
          </a:xfrm>
        </p:grpSpPr>
        <p:sp>
          <p:nvSpPr>
            <p:cNvPr id="10739" name="Google Shape;10739;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61"/>
          <p:cNvGrpSpPr/>
          <p:nvPr/>
        </p:nvGrpSpPr>
        <p:grpSpPr>
          <a:xfrm>
            <a:off x="7594288" y="2415259"/>
            <a:ext cx="279513" cy="355735"/>
            <a:chOff x="7594288" y="2415259"/>
            <a:chExt cx="279513" cy="355735"/>
          </a:xfrm>
        </p:grpSpPr>
        <p:sp>
          <p:nvSpPr>
            <p:cNvPr id="10745" name="Google Shape;10745;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1"/>
          <p:cNvGrpSpPr/>
          <p:nvPr/>
        </p:nvGrpSpPr>
        <p:grpSpPr>
          <a:xfrm>
            <a:off x="7145794" y="2415639"/>
            <a:ext cx="278784" cy="355735"/>
            <a:chOff x="7145794" y="2415639"/>
            <a:chExt cx="278784" cy="355735"/>
          </a:xfrm>
        </p:grpSpPr>
        <p:sp>
          <p:nvSpPr>
            <p:cNvPr id="10752" name="Google Shape;10752;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61"/>
          <p:cNvGrpSpPr/>
          <p:nvPr/>
        </p:nvGrpSpPr>
        <p:grpSpPr>
          <a:xfrm>
            <a:off x="6698441" y="2414530"/>
            <a:ext cx="277644" cy="357984"/>
            <a:chOff x="6698441" y="2414530"/>
            <a:chExt cx="277644" cy="357984"/>
          </a:xfrm>
        </p:grpSpPr>
        <p:sp>
          <p:nvSpPr>
            <p:cNvPr id="10763" name="Google Shape;10763;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61"/>
          <p:cNvGrpSpPr/>
          <p:nvPr/>
        </p:nvGrpSpPr>
        <p:grpSpPr>
          <a:xfrm>
            <a:off x="4897750" y="2415639"/>
            <a:ext cx="279513" cy="357255"/>
            <a:chOff x="4897750" y="2415639"/>
            <a:chExt cx="279513" cy="357255"/>
          </a:xfrm>
        </p:grpSpPr>
        <p:sp>
          <p:nvSpPr>
            <p:cNvPr id="10770" name="Google Shape;10770;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1"/>
          <p:cNvGrpSpPr/>
          <p:nvPr/>
        </p:nvGrpSpPr>
        <p:grpSpPr>
          <a:xfrm>
            <a:off x="5812066" y="2416019"/>
            <a:ext cx="264813" cy="353454"/>
            <a:chOff x="5812066" y="2416019"/>
            <a:chExt cx="264813" cy="353454"/>
          </a:xfrm>
        </p:grpSpPr>
        <p:sp>
          <p:nvSpPr>
            <p:cNvPr id="10779" name="Google Shape;10779;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61"/>
          <p:cNvGrpSpPr/>
          <p:nvPr/>
        </p:nvGrpSpPr>
        <p:grpSpPr>
          <a:xfrm>
            <a:off x="8054820" y="2416399"/>
            <a:ext cx="264433" cy="353454"/>
            <a:chOff x="8054820" y="2416399"/>
            <a:chExt cx="264433" cy="353454"/>
          </a:xfrm>
        </p:grpSpPr>
        <p:sp>
          <p:nvSpPr>
            <p:cNvPr id="10787" name="Google Shape;10787;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1"/>
          <p:cNvGrpSpPr/>
          <p:nvPr/>
        </p:nvGrpSpPr>
        <p:grpSpPr>
          <a:xfrm>
            <a:off x="5356413" y="2413390"/>
            <a:ext cx="271212" cy="361374"/>
            <a:chOff x="5356413" y="2413390"/>
            <a:chExt cx="271212" cy="361374"/>
          </a:xfrm>
        </p:grpSpPr>
        <p:sp>
          <p:nvSpPr>
            <p:cNvPr id="10794" name="Google Shape;10794;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61"/>
          <p:cNvGrpSpPr/>
          <p:nvPr/>
        </p:nvGrpSpPr>
        <p:grpSpPr>
          <a:xfrm>
            <a:off x="6255238" y="2412249"/>
            <a:ext cx="271244" cy="360994"/>
            <a:chOff x="6255238" y="2412249"/>
            <a:chExt cx="271244" cy="360994"/>
          </a:xfrm>
        </p:grpSpPr>
        <p:sp>
          <p:nvSpPr>
            <p:cNvPr id="10800" name="Google Shape;10800;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1"/>
          <p:cNvGrpSpPr/>
          <p:nvPr/>
        </p:nvGrpSpPr>
        <p:grpSpPr>
          <a:xfrm>
            <a:off x="2185372" y="1957799"/>
            <a:ext cx="366664" cy="366981"/>
            <a:chOff x="2185372" y="1957799"/>
            <a:chExt cx="366664" cy="366981"/>
          </a:xfrm>
        </p:grpSpPr>
        <p:sp>
          <p:nvSpPr>
            <p:cNvPr id="10807" name="Google Shape;10807;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1"/>
          <p:cNvGrpSpPr/>
          <p:nvPr/>
        </p:nvGrpSpPr>
        <p:grpSpPr>
          <a:xfrm>
            <a:off x="1737258" y="1988371"/>
            <a:ext cx="370814" cy="307359"/>
            <a:chOff x="1737258" y="1988371"/>
            <a:chExt cx="370814" cy="307359"/>
          </a:xfrm>
        </p:grpSpPr>
        <p:sp>
          <p:nvSpPr>
            <p:cNvPr id="10816" name="Google Shape;10816;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61"/>
          <p:cNvGrpSpPr/>
          <p:nvPr/>
        </p:nvGrpSpPr>
        <p:grpSpPr>
          <a:xfrm>
            <a:off x="848983" y="1989511"/>
            <a:ext cx="369294" cy="304350"/>
            <a:chOff x="848983" y="1989511"/>
            <a:chExt cx="369294" cy="304350"/>
          </a:xfrm>
        </p:grpSpPr>
        <p:sp>
          <p:nvSpPr>
            <p:cNvPr id="10821" name="Google Shape;10821;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61"/>
          <p:cNvGrpSpPr/>
          <p:nvPr/>
        </p:nvGrpSpPr>
        <p:grpSpPr>
          <a:xfrm>
            <a:off x="3074027" y="1983777"/>
            <a:ext cx="380604" cy="313854"/>
            <a:chOff x="3074027" y="1983777"/>
            <a:chExt cx="380604" cy="313854"/>
          </a:xfrm>
        </p:grpSpPr>
        <p:sp>
          <p:nvSpPr>
            <p:cNvPr id="10827" name="Google Shape;10827;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61"/>
          <p:cNvGrpSpPr/>
          <p:nvPr/>
        </p:nvGrpSpPr>
        <p:grpSpPr>
          <a:xfrm>
            <a:off x="3522521" y="1975857"/>
            <a:ext cx="367013" cy="331278"/>
            <a:chOff x="3522521" y="1975857"/>
            <a:chExt cx="367013" cy="331278"/>
          </a:xfrm>
        </p:grpSpPr>
        <p:sp>
          <p:nvSpPr>
            <p:cNvPr id="10833" name="Google Shape;10833;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61"/>
          <p:cNvGrpSpPr/>
          <p:nvPr/>
        </p:nvGrpSpPr>
        <p:grpSpPr>
          <a:xfrm>
            <a:off x="2630824" y="1976966"/>
            <a:ext cx="368185" cy="330454"/>
            <a:chOff x="2630824" y="1976966"/>
            <a:chExt cx="368185" cy="330454"/>
          </a:xfrm>
        </p:grpSpPr>
        <p:sp>
          <p:nvSpPr>
            <p:cNvPr id="10841" name="Google Shape;10841;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61"/>
          <p:cNvGrpSpPr/>
          <p:nvPr/>
        </p:nvGrpSpPr>
        <p:grpSpPr>
          <a:xfrm>
            <a:off x="1293706" y="1966416"/>
            <a:ext cx="369294" cy="350444"/>
            <a:chOff x="1293706" y="1966416"/>
            <a:chExt cx="369294" cy="350444"/>
          </a:xfrm>
        </p:grpSpPr>
        <p:sp>
          <p:nvSpPr>
            <p:cNvPr id="10850" name="Google Shape;10850;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1"/>
          <p:cNvGrpSpPr/>
          <p:nvPr/>
        </p:nvGrpSpPr>
        <p:grpSpPr>
          <a:xfrm>
            <a:off x="3967213" y="1975477"/>
            <a:ext cx="368185" cy="331816"/>
            <a:chOff x="3967213" y="1975477"/>
            <a:chExt cx="368185" cy="331816"/>
          </a:xfrm>
        </p:grpSpPr>
        <p:sp>
          <p:nvSpPr>
            <p:cNvPr id="10859" name="Google Shape;10859;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61"/>
          <p:cNvGrpSpPr/>
          <p:nvPr/>
        </p:nvGrpSpPr>
        <p:grpSpPr>
          <a:xfrm>
            <a:off x="8047661" y="1969046"/>
            <a:ext cx="279132" cy="356875"/>
            <a:chOff x="8047661" y="1969046"/>
            <a:chExt cx="279132" cy="356875"/>
          </a:xfrm>
        </p:grpSpPr>
        <p:sp>
          <p:nvSpPr>
            <p:cNvPr id="10863" name="Google Shape;10863;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1"/>
          <p:cNvGrpSpPr/>
          <p:nvPr/>
        </p:nvGrpSpPr>
        <p:grpSpPr>
          <a:xfrm>
            <a:off x="7596157" y="1968159"/>
            <a:ext cx="279544" cy="358142"/>
            <a:chOff x="7596157" y="1968159"/>
            <a:chExt cx="279544" cy="358142"/>
          </a:xfrm>
        </p:grpSpPr>
        <p:sp>
          <p:nvSpPr>
            <p:cNvPr id="10868" name="Google Shape;10868;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61"/>
          <p:cNvGrpSpPr/>
          <p:nvPr/>
        </p:nvGrpSpPr>
        <p:grpSpPr>
          <a:xfrm>
            <a:off x="7147315" y="1969046"/>
            <a:ext cx="279513" cy="357636"/>
            <a:chOff x="7147315" y="1969046"/>
            <a:chExt cx="279513" cy="357636"/>
          </a:xfrm>
        </p:grpSpPr>
        <p:sp>
          <p:nvSpPr>
            <p:cNvPr id="10875" name="Google Shape;10875;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61"/>
          <p:cNvGrpSpPr/>
          <p:nvPr/>
        </p:nvGrpSpPr>
        <p:grpSpPr>
          <a:xfrm>
            <a:off x="6697681" y="1968317"/>
            <a:ext cx="280305" cy="359093"/>
            <a:chOff x="6697681" y="1968317"/>
            <a:chExt cx="280305" cy="359093"/>
          </a:xfrm>
        </p:grpSpPr>
        <p:sp>
          <p:nvSpPr>
            <p:cNvPr id="10883" name="Google Shape;10883;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61"/>
          <p:cNvGrpSpPr/>
          <p:nvPr/>
        </p:nvGrpSpPr>
        <p:grpSpPr>
          <a:xfrm>
            <a:off x="6248839" y="1967937"/>
            <a:ext cx="280273" cy="358744"/>
            <a:chOff x="6248839" y="1967937"/>
            <a:chExt cx="280273" cy="358744"/>
          </a:xfrm>
        </p:grpSpPr>
        <p:sp>
          <p:nvSpPr>
            <p:cNvPr id="10891" name="Google Shape;10891;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61"/>
          <p:cNvGrpSpPr/>
          <p:nvPr/>
        </p:nvGrpSpPr>
        <p:grpSpPr>
          <a:xfrm>
            <a:off x="5801485" y="1969046"/>
            <a:ext cx="279164" cy="357794"/>
            <a:chOff x="5801485" y="1969046"/>
            <a:chExt cx="279164" cy="357794"/>
          </a:xfrm>
        </p:grpSpPr>
        <p:sp>
          <p:nvSpPr>
            <p:cNvPr id="10898" name="Google Shape;10898;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61"/>
          <p:cNvGrpSpPr/>
          <p:nvPr/>
        </p:nvGrpSpPr>
        <p:grpSpPr>
          <a:xfrm>
            <a:off x="5352643" y="1969046"/>
            <a:ext cx="278404" cy="358364"/>
            <a:chOff x="5352643" y="1969046"/>
            <a:chExt cx="278404" cy="358364"/>
          </a:xfrm>
        </p:grpSpPr>
        <p:sp>
          <p:nvSpPr>
            <p:cNvPr id="10912" name="Google Shape;10912;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61"/>
          <p:cNvGrpSpPr/>
          <p:nvPr/>
        </p:nvGrpSpPr>
        <p:grpSpPr>
          <a:xfrm>
            <a:off x="4897750" y="1968317"/>
            <a:ext cx="279132" cy="358364"/>
            <a:chOff x="4897750" y="1968317"/>
            <a:chExt cx="279132" cy="358364"/>
          </a:xfrm>
        </p:grpSpPr>
        <p:sp>
          <p:nvSpPr>
            <p:cNvPr id="10917" name="Google Shape;10917;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0" name="Google Shape;10930;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1" name="Google Shape;10931;p61"/>
          <p:cNvGrpSpPr/>
          <p:nvPr/>
        </p:nvGrpSpPr>
        <p:grpSpPr>
          <a:xfrm>
            <a:off x="1767449" y="1513044"/>
            <a:ext cx="324403" cy="347783"/>
            <a:chOff x="1767449" y="1513044"/>
            <a:chExt cx="324403" cy="347783"/>
          </a:xfrm>
        </p:grpSpPr>
        <p:sp>
          <p:nvSpPr>
            <p:cNvPr id="10932" name="Google Shape;10932;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61"/>
          <p:cNvGrpSpPr/>
          <p:nvPr/>
        </p:nvGrpSpPr>
        <p:grpSpPr>
          <a:xfrm>
            <a:off x="4007193" y="1512727"/>
            <a:ext cx="320633" cy="348100"/>
            <a:chOff x="4007193" y="1512727"/>
            <a:chExt cx="320633" cy="348100"/>
          </a:xfrm>
        </p:grpSpPr>
        <p:sp>
          <p:nvSpPr>
            <p:cNvPr id="10942" name="Google Shape;10942;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61"/>
          <p:cNvGrpSpPr/>
          <p:nvPr/>
        </p:nvGrpSpPr>
        <p:grpSpPr>
          <a:xfrm>
            <a:off x="3530425" y="1508747"/>
            <a:ext cx="368175" cy="344594"/>
            <a:chOff x="3530425" y="1508747"/>
            <a:chExt cx="368175" cy="344594"/>
          </a:xfrm>
        </p:grpSpPr>
        <p:sp>
          <p:nvSpPr>
            <p:cNvPr id="10948" name="Google Shape;10948;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1"/>
          <p:cNvGrpSpPr/>
          <p:nvPr/>
        </p:nvGrpSpPr>
        <p:grpSpPr>
          <a:xfrm>
            <a:off x="3127598" y="1513234"/>
            <a:ext cx="289714" cy="347593"/>
            <a:chOff x="3127598" y="1513234"/>
            <a:chExt cx="289714" cy="347593"/>
          </a:xfrm>
        </p:grpSpPr>
        <p:sp>
          <p:nvSpPr>
            <p:cNvPr id="10953" name="Google Shape;10953;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61"/>
          <p:cNvGrpSpPr/>
          <p:nvPr/>
        </p:nvGrpSpPr>
        <p:grpSpPr>
          <a:xfrm>
            <a:off x="2662884" y="1513044"/>
            <a:ext cx="322914" cy="348543"/>
            <a:chOff x="2662884" y="1513044"/>
            <a:chExt cx="322914" cy="348543"/>
          </a:xfrm>
        </p:grpSpPr>
        <p:sp>
          <p:nvSpPr>
            <p:cNvPr id="10959" name="Google Shape;10959;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1"/>
          <p:cNvGrpSpPr/>
          <p:nvPr/>
        </p:nvGrpSpPr>
        <p:grpSpPr>
          <a:xfrm>
            <a:off x="2232511" y="1512759"/>
            <a:ext cx="299534" cy="348068"/>
            <a:chOff x="2232511" y="1512759"/>
            <a:chExt cx="299534" cy="348068"/>
          </a:xfrm>
        </p:grpSpPr>
        <p:sp>
          <p:nvSpPr>
            <p:cNvPr id="10970" name="Google Shape;10970;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1"/>
          <p:cNvGrpSpPr/>
          <p:nvPr/>
        </p:nvGrpSpPr>
        <p:grpSpPr>
          <a:xfrm>
            <a:off x="1331406" y="1513361"/>
            <a:ext cx="301784" cy="348607"/>
            <a:chOff x="1331406" y="1513361"/>
            <a:chExt cx="301784" cy="348607"/>
          </a:xfrm>
        </p:grpSpPr>
        <p:sp>
          <p:nvSpPr>
            <p:cNvPr id="10982" name="Google Shape;10982;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61"/>
          <p:cNvGrpSpPr/>
          <p:nvPr/>
        </p:nvGrpSpPr>
        <p:grpSpPr>
          <a:xfrm>
            <a:off x="7144274" y="1500214"/>
            <a:ext cx="282174" cy="355735"/>
            <a:chOff x="7144274" y="1500214"/>
            <a:chExt cx="282174" cy="355735"/>
          </a:xfrm>
        </p:grpSpPr>
        <p:sp>
          <p:nvSpPr>
            <p:cNvPr id="10987" name="Google Shape;10987;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61"/>
          <p:cNvGrpSpPr/>
          <p:nvPr/>
        </p:nvGrpSpPr>
        <p:grpSpPr>
          <a:xfrm>
            <a:off x="6685262" y="1500214"/>
            <a:ext cx="289682" cy="354594"/>
            <a:chOff x="6685262" y="1500214"/>
            <a:chExt cx="289682" cy="354594"/>
          </a:xfrm>
        </p:grpSpPr>
        <p:sp>
          <p:nvSpPr>
            <p:cNvPr id="10994" name="Google Shape;10994;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61"/>
          <p:cNvGrpSpPr/>
          <p:nvPr/>
        </p:nvGrpSpPr>
        <p:grpSpPr>
          <a:xfrm>
            <a:off x="6200938" y="1500594"/>
            <a:ext cx="322154" cy="355355"/>
            <a:chOff x="6200938" y="1500594"/>
            <a:chExt cx="322154" cy="355355"/>
          </a:xfrm>
        </p:grpSpPr>
        <p:sp>
          <p:nvSpPr>
            <p:cNvPr id="10999" name="Google Shape;10999;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61"/>
          <p:cNvGrpSpPr/>
          <p:nvPr/>
        </p:nvGrpSpPr>
        <p:grpSpPr>
          <a:xfrm>
            <a:off x="5289631" y="1500214"/>
            <a:ext cx="332355" cy="354974"/>
            <a:chOff x="5289631" y="1500214"/>
            <a:chExt cx="332355" cy="354974"/>
          </a:xfrm>
        </p:grpSpPr>
        <p:sp>
          <p:nvSpPr>
            <p:cNvPr id="11005" name="Google Shape;11005;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61"/>
          <p:cNvGrpSpPr/>
          <p:nvPr/>
        </p:nvGrpSpPr>
        <p:grpSpPr>
          <a:xfrm>
            <a:off x="5748295" y="1499833"/>
            <a:ext cx="323294" cy="356115"/>
            <a:chOff x="5748295" y="1499833"/>
            <a:chExt cx="323294" cy="356115"/>
          </a:xfrm>
        </p:grpSpPr>
        <p:sp>
          <p:nvSpPr>
            <p:cNvPr id="11012" name="Google Shape;11012;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61"/>
          <p:cNvGrpSpPr/>
          <p:nvPr/>
        </p:nvGrpSpPr>
        <p:grpSpPr>
          <a:xfrm>
            <a:off x="8047661" y="1501037"/>
            <a:ext cx="278404" cy="355260"/>
            <a:chOff x="8047661" y="1501037"/>
            <a:chExt cx="278404" cy="355260"/>
          </a:xfrm>
        </p:grpSpPr>
        <p:sp>
          <p:nvSpPr>
            <p:cNvPr id="11020" name="Google Shape;11020;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61"/>
          <p:cNvGrpSpPr/>
          <p:nvPr/>
        </p:nvGrpSpPr>
        <p:grpSpPr>
          <a:xfrm>
            <a:off x="4903389" y="1500214"/>
            <a:ext cx="267854" cy="355735"/>
            <a:chOff x="4903389" y="1500214"/>
            <a:chExt cx="267854" cy="355735"/>
          </a:xfrm>
        </p:grpSpPr>
        <p:sp>
          <p:nvSpPr>
            <p:cNvPr id="11025" name="Google Shape;11025;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61"/>
          <p:cNvGrpSpPr/>
          <p:nvPr/>
        </p:nvGrpSpPr>
        <p:grpSpPr>
          <a:xfrm>
            <a:off x="7613518" y="1501354"/>
            <a:ext cx="264433" cy="353074"/>
            <a:chOff x="7613518" y="1501354"/>
            <a:chExt cx="264433" cy="353074"/>
          </a:xfrm>
        </p:grpSpPr>
        <p:sp>
          <p:nvSpPr>
            <p:cNvPr id="11031" name="Google Shape;11031;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40"/>
        <p:cNvGrpSpPr/>
        <p:nvPr/>
      </p:nvGrpSpPr>
      <p:grpSpPr>
        <a:xfrm>
          <a:off x="0" y="0"/>
          <a:ext cx="0" cy="0"/>
          <a:chOff x="0" y="0"/>
          <a:chExt cx="0" cy="0"/>
        </a:xfrm>
      </p:grpSpPr>
      <p:sp>
        <p:nvSpPr>
          <p:cNvPr id="11041" name="Google Shape;11041;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42" name="Google Shape;11042;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043" name="Google Shape;11043;p62"/>
          <p:cNvGrpSpPr/>
          <p:nvPr/>
        </p:nvGrpSpPr>
        <p:grpSpPr>
          <a:xfrm>
            <a:off x="1757085" y="1500675"/>
            <a:ext cx="371069" cy="359396"/>
            <a:chOff x="1757085" y="1500675"/>
            <a:chExt cx="371069" cy="359396"/>
          </a:xfrm>
        </p:grpSpPr>
        <p:sp>
          <p:nvSpPr>
            <p:cNvPr id="11044" name="Google Shape;11044;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62"/>
          <p:cNvGrpSpPr/>
          <p:nvPr/>
        </p:nvGrpSpPr>
        <p:grpSpPr>
          <a:xfrm>
            <a:off x="2774209" y="1954691"/>
            <a:ext cx="116693" cy="374186"/>
            <a:chOff x="2774209" y="1954691"/>
            <a:chExt cx="116693" cy="374186"/>
          </a:xfrm>
        </p:grpSpPr>
        <p:sp>
          <p:nvSpPr>
            <p:cNvPr id="11074" name="Google Shape;11074;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62"/>
          <p:cNvGrpSpPr/>
          <p:nvPr/>
        </p:nvGrpSpPr>
        <p:grpSpPr>
          <a:xfrm>
            <a:off x="4017435" y="1499912"/>
            <a:ext cx="315092" cy="359397"/>
            <a:chOff x="4017435" y="1499912"/>
            <a:chExt cx="315092" cy="359397"/>
          </a:xfrm>
        </p:grpSpPr>
        <p:sp>
          <p:nvSpPr>
            <p:cNvPr id="11077" name="Google Shape;11077;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62"/>
          <p:cNvGrpSpPr/>
          <p:nvPr/>
        </p:nvGrpSpPr>
        <p:grpSpPr>
          <a:xfrm>
            <a:off x="3963652" y="1999759"/>
            <a:ext cx="374154" cy="284050"/>
            <a:chOff x="3963652" y="1999759"/>
            <a:chExt cx="374154" cy="284050"/>
          </a:xfrm>
        </p:grpSpPr>
        <p:sp>
          <p:nvSpPr>
            <p:cNvPr id="11080" name="Google Shape;11080;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2"/>
          <p:cNvGrpSpPr/>
          <p:nvPr/>
        </p:nvGrpSpPr>
        <p:grpSpPr>
          <a:xfrm>
            <a:off x="1777536" y="2014866"/>
            <a:ext cx="376444" cy="253772"/>
            <a:chOff x="1777536" y="2014866"/>
            <a:chExt cx="376444" cy="253772"/>
          </a:xfrm>
        </p:grpSpPr>
        <p:sp>
          <p:nvSpPr>
            <p:cNvPr id="11084" name="Google Shape;11084;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2"/>
          <p:cNvGrpSpPr/>
          <p:nvPr/>
        </p:nvGrpSpPr>
        <p:grpSpPr>
          <a:xfrm>
            <a:off x="1309875" y="2057326"/>
            <a:ext cx="374154" cy="169680"/>
            <a:chOff x="1309875" y="2057326"/>
            <a:chExt cx="374154" cy="169680"/>
          </a:xfrm>
        </p:grpSpPr>
        <p:sp>
          <p:nvSpPr>
            <p:cNvPr id="11090" name="Google Shape;11090;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1" name="Google Shape;11101;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2" name="Google Shape;11102;p62"/>
          <p:cNvGrpSpPr/>
          <p:nvPr/>
        </p:nvGrpSpPr>
        <p:grpSpPr>
          <a:xfrm>
            <a:off x="2347450" y="1954564"/>
            <a:ext cx="113639" cy="373168"/>
            <a:chOff x="2347450" y="1954564"/>
            <a:chExt cx="113639" cy="373168"/>
          </a:xfrm>
        </p:grpSpPr>
        <p:sp>
          <p:nvSpPr>
            <p:cNvPr id="11103" name="Google Shape;11103;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5" name="Google Shape;11105;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6" name="Google Shape;11106;p62"/>
          <p:cNvGrpSpPr/>
          <p:nvPr/>
        </p:nvGrpSpPr>
        <p:grpSpPr>
          <a:xfrm>
            <a:off x="3110102" y="1499880"/>
            <a:ext cx="330613" cy="358379"/>
            <a:chOff x="3110102" y="1499880"/>
            <a:chExt cx="330613" cy="358379"/>
          </a:xfrm>
        </p:grpSpPr>
        <p:sp>
          <p:nvSpPr>
            <p:cNvPr id="11107" name="Google Shape;11107;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4" name="Google Shape;11114;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5" name="Google Shape;11115;p62"/>
          <p:cNvGrpSpPr/>
          <p:nvPr/>
        </p:nvGrpSpPr>
        <p:grpSpPr>
          <a:xfrm>
            <a:off x="3485575" y="1999759"/>
            <a:ext cx="373772" cy="284050"/>
            <a:chOff x="3531200" y="1999759"/>
            <a:chExt cx="373772" cy="284050"/>
          </a:xfrm>
        </p:grpSpPr>
        <p:sp>
          <p:nvSpPr>
            <p:cNvPr id="11116" name="Google Shape;11116;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62"/>
          <p:cNvGrpSpPr/>
          <p:nvPr/>
        </p:nvGrpSpPr>
        <p:grpSpPr>
          <a:xfrm>
            <a:off x="2667058" y="1500293"/>
            <a:ext cx="330231" cy="359015"/>
            <a:chOff x="2667058" y="1500293"/>
            <a:chExt cx="330231" cy="359015"/>
          </a:xfrm>
        </p:grpSpPr>
        <p:sp>
          <p:nvSpPr>
            <p:cNvPr id="11121" name="Google Shape;11121;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62"/>
          <p:cNvGrpSpPr/>
          <p:nvPr/>
        </p:nvGrpSpPr>
        <p:grpSpPr>
          <a:xfrm>
            <a:off x="3567553" y="1499912"/>
            <a:ext cx="320022" cy="359778"/>
            <a:chOff x="3567553" y="1499912"/>
            <a:chExt cx="320022" cy="359778"/>
          </a:xfrm>
        </p:grpSpPr>
        <p:sp>
          <p:nvSpPr>
            <p:cNvPr id="11140" name="Google Shape;11140;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62"/>
          <p:cNvGrpSpPr/>
          <p:nvPr/>
        </p:nvGrpSpPr>
        <p:grpSpPr>
          <a:xfrm>
            <a:off x="1309875" y="1499912"/>
            <a:ext cx="359015" cy="358633"/>
            <a:chOff x="1309875" y="1499912"/>
            <a:chExt cx="359015" cy="358633"/>
          </a:xfrm>
        </p:grpSpPr>
        <p:sp>
          <p:nvSpPr>
            <p:cNvPr id="11147" name="Google Shape;11147;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62"/>
          <p:cNvGrpSpPr/>
          <p:nvPr/>
        </p:nvGrpSpPr>
        <p:grpSpPr>
          <a:xfrm>
            <a:off x="2219466" y="1500293"/>
            <a:ext cx="330613" cy="359015"/>
            <a:chOff x="2219466" y="1500293"/>
            <a:chExt cx="330613" cy="359015"/>
          </a:xfrm>
        </p:grpSpPr>
        <p:sp>
          <p:nvSpPr>
            <p:cNvPr id="11157" name="Google Shape;11157;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62"/>
          <p:cNvGrpSpPr/>
          <p:nvPr/>
        </p:nvGrpSpPr>
        <p:grpSpPr>
          <a:xfrm>
            <a:off x="5343544" y="1509358"/>
            <a:ext cx="244676" cy="351095"/>
            <a:chOff x="5343544" y="1509358"/>
            <a:chExt cx="244676" cy="351095"/>
          </a:xfrm>
        </p:grpSpPr>
        <p:sp>
          <p:nvSpPr>
            <p:cNvPr id="11160" name="Google Shape;11160;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62"/>
          <p:cNvGrpSpPr/>
          <p:nvPr/>
        </p:nvGrpSpPr>
        <p:grpSpPr>
          <a:xfrm>
            <a:off x="4882340" y="1509358"/>
            <a:ext cx="246171" cy="351095"/>
            <a:chOff x="4882340" y="1509358"/>
            <a:chExt cx="246171" cy="351095"/>
          </a:xfrm>
        </p:grpSpPr>
        <p:sp>
          <p:nvSpPr>
            <p:cNvPr id="11164" name="Google Shape;11164;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62"/>
          <p:cNvGrpSpPr/>
          <p:nvPr/>
        </p:nvGrpSpPr>
        <p:grpSpPr>
          <a:xfrm>
            <a:off x="6273204" y="1509008"/>
            <a:ext cx="236343" cy="351445"/>
            <a:chOff x="6273204" y="1509008"/>
            <a:chExt cx="236343" cy="351445"/>
          </a:xfrm>
        </p:grpSpPr>
        <p:sp>
          <p:nvSpPr>
            <p:cNvPr id="11170" name="Google Shape;11170;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62"/>
          <p:cNvGrpSpPr/>
          <p:nvPr/>
        </p:nvGrpSpPr>
        <p:grpSpPr>
          <a:xfrm>
            <a:off x="7219530" y="1508244"/>
            <a:ext cx="191625" cy="352209"/>
            <a:chOff x="7219530" y="1508244"/>
            <a:chExt cx="191625" cy="352209"/>
          </a:xfrm>
        </p:grpSpPr>
        <p:sp>
          <p:nvSpPr>
            <p:cNvPr id="11174" name="Google Shape;11174;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62"/>
          <p:cNvGrpSpPr/>
          <p:nvPr/>
        </p:nvGrpSpPr>
        <p:grpSpPr>
          <a:xfrm>
            <a:off x="7699309" y="1508626"/>
            <a:ext cx="154922" cy="351827"/>
            <a:chOff x="7699309" y="1508626"/>
            <a:chExt cx="154922" cy="351827"/>
          </a:xfrm>
        </p:grpSpPr>
        <p:sp>
          <p:nvSpPr>
            <p:cNvPr id="11177" name="Google Shape;11177;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2"/>
          <p:cNvGrpSpPr/>
          <p:nvPr/>
        </p:nvGrpSpPr>
        <p:grpSpPr>
          <a:xfrm>
            <a:off x="8161690" y="1509008"/>
            <a:ext cx="153396" cy="351064"/>
            <a:chOff x="8161690" y="1509008"/>
            <a:chExt cx="153396" cy="351064"/>
          </a:xfrm>
        </p:grpSpPr>
        <p:sp>
          <p:nvSpPr>
            <p:cNvPr id="11185" name="Google Shape;11185;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62"/>
          <p:cNvGrpSpPr/>
          <p:nvPr/>
        </p:nvGrpSpPr>
        <p:grpSpPr>
          <a:xfrm>
            <a:off x="6746940" y="1508881"/>
            <a:ext cx="213221" cy="352304"/>
            <a:chOff x="6746940" y="1508881"/>
            <a:chExt cx="213221" cy="352304"/>
          </a:xfrm>
        </p:grpSpPr>
        <p:sp>
          <p:nvSpPr>
            <p:cNvPr id="11190" name="Google Shape;11190;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62"/>
          <p:cNvGrpSpPr/>
          <p:nvPr/>
        </p:nvGrpSpPr>
        <p:grpSpPr>
          <a:xfrm>
            <a:off x="5770336" y="2007615"/>
            <a:ext cx="350682" cy="292097"/>
            <a:chOff x="5770336" y="2007615"/>
            <a:chExt cx="350682" cy="292097"/>
          </a:xfrm>
        </p:grpSpPr>
        <p:sp>
          <p:nvSpPr>
            <p:cNvPr id="11195" name="Google Shape;11195;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2"/>
          <p:cNvGrpSpPr/>
          <p:nvPr/>
        </p:nvGrpSpPr>
        <p:grpSpPr>
          <a:xfrm>
            <a:off x="5326878" y="1980358"/>
            <a:ext cx="350332" cy="346229"/>
            <a:chOff x="5326878" y="1980358"/>
            <a:chExt cx="350332" cy="346229"/>
          </a:xfrm>
        </p:grpSpPr>
        <p:sp>
          <p:nvSpPr>
            <p:cNvPr id="11200" name="Google Shape;11200;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4" name="Google Shape;11204;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5" name="Google Shape;11205;p62"/>
          <p:cNvGrpSpPr/>
          <p:nvPr/>
        </p:nvGrpSpPr>
        <p:grpSpPr>
          <a:xfrm>
            <a:off x="4883835" y="1992571"/>
            <a:ext cx="350300" cy="323043"/>
            <a:chOff x="4883835" y="1992571"/>
            <a:chExt cx="350300" cy="323043"/>
          </a:xfrm>
        </p:grpSpPr>
        <p:sp>
          <p:nvSpPr>
            <p:cNvPr id="11206" name="Google Shape;11206;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62"/>
          <p:cNvGrpSpPr/>
          <p:nvPr/>
        </p:nvGrpSpPr>
        <p:grpSpPr>
          <a:xfrm>
            <a:off x="7548967" y="1978927"/>
            <a:ext cx="333285" cy="349950"/>
            <a:chOff x="7548967" y="1978927"/>
            <a:chExt cx="333285" cy="349950"/>
          </a:xfrm>
        </p:grpSpPr>
        <p:sp>
          <p:nvSpPr>
            <p:cNvPr id="11213" name="Google Shape;11213;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62"/>
          <p:cNvGrpSpPr/>
          <p:nvPr/>
        </p:nvGrpSpPr>
        <p:grpSpPr>
          <a:xfrm>
            <a:off x="6214142" y="1978927"/>
            <a:ext cx="346515" cy="350300"/>
            <a:chOff x="6214142" y="1978927"/>
            <a:chExt cx="346515" cy="350300"/>
          </a:xfrm>
        </p:grpSpPr>
        <p:sp>
          <p:nvSpPr>
            <p:cNvPr id="11221" name="Google Shape;11221;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2"/>
          <p:cNvGrpSpPr/>
          <p:nvPr/>
        </p:nvGrpSpPr>
        <p:grpSpPr>
          <a:xfrm>
            <a:off x="7105923" y="1978545"/>
            <a:ext cx="333285" cy="350682"/>
            <a:chOff x="7105923" y="1978545"/>
            <a:chExt cx="333285" cy="350682"/>
          </a:xfrm>
        </p:grpSpPr>
        <p:sp>
          <p:nvSpPr>
            <p:cNvPr id="11224" name="Google Shape;11224;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1" name="Google Shape;11231;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3" name="Google Shape;11233;p62"/>
          <p:cNvGrpSpPr/>
          <p:nvPr/>
        </p:nvGrpSpPr>
        <p:grpSpPr>
          <a:xfrm>
            <a:off x="3616406" y="2422352"/>
            <a:ext cx="203393" cy="351827"/>
            <a:chOff x="3616406" y="2422352"/>
            <a:chExt cx="203393" cy="351827"/>
          </a:xfrm>
        </p:grpSpPr>
        <p:sp>
          <p:nvSpPr>
            <p:cNvPr id="11234" name="Google Shape;11234;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62"/>
          <p:cNvGrpSpPr/>
          <p:nvPr/>
        </p:nvGrpSpPr>
        <p:grpSpPr>
          <a:xfrm>
            <a:off x="878187" y="2421970"/>
            <a:ext cx="272696" cy="351827"/>
            <a:chOff x="913012" y="2421970"/>
            <a:chExt cx="272696" cy="351827"/>
          </a:xfrm>
        </p:grpSpPr>
        <p:sp>
          <p:nvSpPr>
            <p:cNvPr id="11237" name="Google Shape;11237;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62"/>
          <p:cNvGrpSpPr/>
          <p:nvPr/>
        </p:nvGrpSpPr>
        <p:grpSpPr>
          <a:xfrm>
            <a:off x="2274743" y="2422352"/>
            <a:ext cx="255649" cy="351445"/>
            <a:chOff x="2274743" y="2422352"/>
            <a:chExt cx="255649" cy="351445"/>
          </a:xfrm>
        </p:grpSpPr>
        <p:sp>
          <p:nvSpPr>
            <p:cNvPr id="11242" name="Google Shape;11242;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62"/>
          <p:cNvGrpSpPr/>
          <p:nvPr/>
        </p:nvGrpSpPr>
        <p:grpSpPr>
          <a:xfrm>
            <a:off x="2708723" y="2421239"/>
            <a:ext cx="246552" cy="352558"/>
            <a:chOff x="2708723" y="2421239"/>
            <a:chExt cx="246552" cy="352558"/>
          </a:xfrm>
        </p:grpSpPr>
        <p:sp>
          <p:nvSpPr>
            <p:cNvPr id="11246" name="Google Shape;11246;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62"/>
          <p:cNvGrpSpPr/>
          <p:nvPr/>
        </p:nvGrpSpPr>
        <p:grpSpPr>
          <a:xfrm>
            <a:off x="1835485" y="2422352"/>
            <a:ext cx="259433" cy="350714"/>
            <a:chOff x="1835485" y="2422352"/>
            <a:chExt cx="259433" cy="350714"/>
          </a:xfrm>
        </p:grpSpPr>
        <p:sp>
          <p:nvSpPr>
            <p:cNvPr id="11249" name="Google Shape;11249;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2"/>
          <p:cNvGrpSpPr/>
          <p:nvPr/>
        </p:nvGrpSpPr>
        <p:grpSpPr>
          <a:xfrm>
            <a:off x="3150240" y="2422352"/>
            <a:ext cx="212489" cy="351445"/>
            <a:chOff x="3150240" y="2422352"/>
            <a:chExt cx="212489" cy="351445"/>
          </a:xfrm>
        </p:grpSpPr>
        <p:sp>
          <p:nvSpPr>
            <p:cNvPr id="11257" name="Google Shape;11257;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2"/>
          <p:cNvGrpSpPr/>
          <p:nvPr/>
        </p:nvGrpSpPr>
        <p:grpSpPr>
          <a:xfrm>
            <a:off x="1367060" y="2422129"/>
            <a:ext cx="269261" cy="352050"/>
            <a:chOff x="1367060" y="2422129"/>
            <a:chExt cx="269261" cy="352050"/>
          </a:xfrm>
        </p:grpSpPr>
        <p:sp>
          <p:nvSpPr>
            <p:cNvPr id="11260" name="Google Shape;11260;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2"/>
          <p:cNvGrpSpPr/>
          <p:nvPr/>
        </p:nvGrpSpPr>
        <p:grpSpPr>
          <a:xfrm>
            <a:off x="4882690" y="2425405"/>
            <a:ext cx="274573" cy="350682"/>
            <a:chOff x="4882690" y="2425405"/>
            <a:chExt cx="274573" cy="350682"/>
          </a:xfrm>
        </p:grpSpPr>
        <p:sp>
          <p:nvSpPr>
            <p:cNvPr id="11276" name="Google Shape;11276;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2"/>
          <p:cNvGrpSpPr/>
          <p:nvPr/>
        </p:nvGrpSpPr>
        <p:grpSpPr>
          <a:xfrm>
            <a:off x="6627639" y="2443884"/>
            <a:ext cx="355993" cy="313247"/>
            <a:chOff x="6627639" y="2443884"/>
            <a:chExt cx="355993" cy="313247"/>
          </a:xfrm>
        </p:grpSpPr>
        <p:sp>
          <p:nvSpPr>
            <p:cNvPr id="11279" name="Google Shape;11279;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2"/>
          <p:cNvGrpSpPr/>
          <p:nvPr/>
        </p:nvGrpSpPr>
        <p:grpSpPr>
          <a:xfrm>
            <a:off x="6183451" y="2462140"/>
            <a:ext cx="351445" cy="277976"/>
            <a:chOff x="6183451" y="2462140"/>
            <a:chExt cx="351445" cy="277976"/>
          </a:xfrm>
        </p:grpSpPr>
        <p:sp>
          <p:nvSpPr>
            <p:cNvPr id="11283" name="Google Shape;11283;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62"/>
          <p:cNvGrpSpPr/>
          <p:nvPr/>
        </p:nvGrpSpPr>
        <p:grpSpPr>
          <a:xfrm>
            <a:off x="5735477" y="2429858"/>
            <a:ext cx="353354" cy="341299"/>
            <a:chOff x="5735477" y="2429858"/>
            <a:chExt cx="353354" cy="341299"/>
          </a:xfrm>
        </p:grpSpPr>
        <p:sp>
          <p:nvSpPr>
            <p:cNvPr id="11291" name="Google Shape;11291;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62"/>
          <p:cNvGrpSpPr/>
          <p:nvPr/>
        </p:nvGrpSpPr>
        <p:grpSpPr>
          <a:xfrm>
            <a:off x="5243735" y="2446973"/>
            <a:ext cx="405255" cy="275499"/>
            <a:chOff x="5283337" y="2478774"/>
            <a:chExt cx="358633" cy="243913"/>
          </a:xfrm>
        </p:grpSpPr>
        <p:sp>
          <p:nvSpPr>
            <p:cNvPr id="11298" name="Google Shape;11298;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2"/>
          <p:cNvGrpSpPr/>
          <p:nvPr/>
        </p:nvGrpSpPr>
        <p:grpSpPr>
          <a:xfrm>
            <a:off x="7964753" y="2470823"/>
            <a:ext cx="362068" cy="258670"/>
            <a:chOff x="7964753" y="2470823"/>
            <a:chExt cx="362068" cy="258670"/>
          </a:xfrm>
        </p:grpSpPr>
        <p:sp>
          <p:nvSpPr>
            <p:cNvPr id="11316" name="Google Shape;11316;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62"/>
          <p:cNvGrpSpPr/>
          <p:nvPr/>
        </p:nvGrpSpPr>
        <p:grpSpPr>
          <a:xfrm>
            <a:off x="7524349" y="2456447"/>
            <a:ext cx="350332" cy="288948"/>
            <a:chOff x="7524349" y="2456447"/>
            <a:chExt cx="350332" cy="288948"/>
          </a:xfrm>
        </p:grpSpPr>
        <p:sp>
          <p:nvSpPr>
            <p:cNvPr id="11326" name="Google Shape;11326;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62"/>
          <p:cNvGrpSpPr/>
          <p:nvPr/>
        </p:nvGrpSpPr>
        <p:grpSpPr>
          <a:xfrm>
            <a:off x="3972749" y="2894211"/>
            <a:ext cx="355230" cy="356725"/>
            <a:chOff x="3972749" y="2894211"/>
            <a:chExt cx="355230" cy="356725"/>
          </a:xfrm>
        </p:grpSpPr>
        <p:sp>
          <p:nvSpPr>
            <p:cNvPr id="11332" name="Google Shape;11332;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62"/>
          <p:cNvGrpSpPr/>
          <p:nvPr/>
        </p:nvGrpSpPr>
        <p:grpSpPr>
          <a:xfrm>
            <a:off x="3527797" y="2918796"/>
            <a:ext cx="355993" cy="307904"/>
            <a:chOff x="3527797" y="2918796"/>
            <a:chExt cx="355993" cy="307904"/>
          </a:xfrm>
        </p:grpSpPr>
        <p:sp>
          <p:nvSpPr>
            <p:cNvPr id="11338" name="Google Shape;11338;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62"/>
          <p:cNvGrpSpPr/>
          <p:nvPr/>
        </p:nvGrpSpPr>
        <p:grpSpPr>
          <a:xfrm>
            <a:off x="3082845" y="2920959"/>
            <a:ext cx="356375" cy="302338"/>
            <a:chOff x="3082845" y="2920959"/>
            <a:chExt cx="356375" cy="302338"/>
          </a:xfrm>
        </p:grpSpPr>
        <p:sp>
          <p:nvSpPr>
            <p:cNvPr id="11349" name="Google Shape;11349;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62"/>
          <p:cNvGrpSpPr/>
          <p:nvPr/>
        </p:nvGrpSpPr>
        <p:grpSpPr>
          <a:xfrm>
            <a:off x="2639038" y="2894942"/>
            <a:ext cx="355612" cy="355612"/>
            <a:chOff x="2639038" y="2894942"/>
            <a:chExt cx="355612" cy="355612"/>
          </a:xfrm>
        </p:grpSpPr>
        <p:sp>
          <p:nvSpPr>
            <p:cNvPr id="11352" name="Google Shape;11352;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62"/>
          <p:cNvGrpSpPr/>
          <p:nvPr/>
        </p:nvGrpSpPr>
        <p:grpSpPr>
          <a:xfrm>
            <a:off x="2194468" y="2938865"/>
            <a:ext cx="355993" cy="267766"/>
            <a:chOff x="2194468" y="2938865"/>
            <a:chExt cx="355993" cy="267766"/>
          </a:xfrm>
        </p:grpSpPr>
        <p:sp>
          <p:nvSpPr>
            <p:cNvPr id="11355" name="Google Shape;11355;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62"/>
          <p:cNvGrpSpPr/>
          <p:nvPr/>
        </p:nvGrpSpPr>
        <p:grpSpPr>
          <a:xfrm>
            <a:off x="1749897" y="2894561"/>
            <a:ext cx="355993" cy="355612"/>
            <a:chOff x="1749897" y="2894561"/>
            <a:chExt cx="355993" cy="355612"/>
          </a:xfrm>
        </p:grpSpPr>
        <p:sp>
          <p:nvSpPr>
            <p:cNvPr id="11376" name="Google Shape;11376;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2"/>
          <p:cNvGrpSpPr/>
          <p:nvPr/>
        </p:nvGrpSpPr>
        <p:grpSpPr>
          <a:xfrm>
            <a:off x="1305327" y="2894211"/>
            <a:ext cx="357520" cy="357488"/>
            <a:chOff x="1305327" y="2894211"/>
            <a:chExt cx="357520" cy="357488"/>
          </a:xfrm>
        </p:grpSpPr>
        <p:sp>
          <p:nvSpPr>
            <p:cNvPr id="11388" name="Google Shape;11388;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62"/>
          <p:cNvGrpSpPr/>
          <p:nvPr/>
        </p:nvGrpSpPr>
        <p:grpSpPr>
          <a:xfrm>
            <a:off x="853950" y="2894720"/>
            <a:ext cx="364104" cy="353290"/>
            <a:chOff x="853950" y="2894720"/>
            <a:chExt cx="364104" cy="353290"/>
          </a:xfrm>
        </p:grpSpPr>
        <p:sp>
          <p:nvSpPr>
            <p:cNvPr id="11394" name="Google Shape;11394;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62"/>
          <p:cNvGrpSpPr/>
          <p:nvPr/>
        </p:nvGrpSpPr>
        <p:grpSpPr>
          <a:xfrm>
            <a:off x="7066548" y="2912594"/>
            <a:ext cx="352209" cy="334938"/>
            <a:chOff x="7066548" y="2912594"/>
            <a:chExt cx="352209" cy="334938"/>
          </a:xfrm>
        </p:grpSpPr>
        <p:sp>
          <p:nvSpPr>
            <p:cNvPr id="11402" name="Google Shape;11402;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8" name="Google Shape;11408;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0" name="Google Shape;11410;p62"/>
          <p:cNvGrpSpPr/>
          <p:nvPr/>
        </p:nvGrpSpPr>
        <p:grpSpPr>
          <a:xfrm>
            <a:off x="7541397" y="2904802"/>
            <a:ext cx="318495" cy="352209"/>
            <a:chOff x="7541397" y="2904802"/>
            <a:chExt cx="318495" cy="352209"/>
          </a:xfrm>
        </p:grpSpPr>
        <p:sp>
          <p:nvSpPr>
            <p:cNvPr id="11411" name="Google Shape;11411;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62"/>
          <p:cNvGrpSpPr/>
          <p:nvPr/>
        </p:nvGrpSpPr>
        <p:grpSpPr>
          <a:xfrm>
            <a:off x="8003015" y="2904039"/>
            <a:ext cx="306759" cy="351445"/>
            <a:chOff x="8003015" y="2904039"/>
            <a:chExt cx="306759" cy="351445"/>
          </a:xfrm>
        </p:grpSpPr>
        <p:sp>
          <p:nvSpPr>
            <p:cNvPr id="11414" name="Google Shape;11414;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62"/>
          <p:cNvGrpSpPr/>
          <p:nvPr/>
        </p:nvGrpSpPr>
        <p:grpSpPr>
          <a:xfrm>
            <a:off x="5687770" y="2885496"/>
            <a:ext cx="369638" cy="369606"/>
            <a:chOff x="5687770" y="2885496"/>
            <a:chExt cx="369638" cy="369606"/>
          </a:xfrm>
        </p:grpSpPr>
        <p:sp>
          <p:nvSpPr>
            <p:cNvPr id="11421" name="Google Shape;11421;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2"/>
          <p:cNvGrpSpPr/>
          <p:nvPr/>
        </p:nvGrpSpPr>
        <p:grpSpPr>
          <a:xfrm>
            <a:off x="4881958" y="2904802"/>
            <a:ext cx="156417" cy="349537"/>
            <a:chOff x="4881958" y="2904802"/>
            <a:chExt cx="156417" cy="349537"/>
          </a:xfrm>
        </p:grpSpPr>
        <p:sp>
          <p:nvSpPr>
            <p:cNvPr id="11432" name="Google Shape;11432;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2"/>
          <p:cNvGrpSpPr/>
          <p:nvPr/>
        </p:nvGrpSpPr>
        <p:grpSpPr>
          <a:xfrm>
            <a:off x="5230318" y="2886514"/>
            <a:ext cx="371133" cy="367443"/>
            <a:chOff x="5230318" y="2886514"/>
            <a:chExt cx="371133" cy="367443"/>
          </a:xfrm>
        </p:grpSpPr>
        <p:sp>
          <p:nvSpPr>
            <p:cNvPr id="11440" name="Google Shape;11440;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62"/>
          <p:cNvGrpSpPr/>
          <p:nvPr/>
        </p:nvGrpSpPr>
        <p:grpSpPr>
          <a:xfrm>
            <a:off x="5748358" y="3434578"/>
            <a:ext cx="352590" cy="182561"/>
            <a:chOff x="5748358" y="3434578"/>
            <a:chExt cx="352590" cy="182561"/>
          </a:xfrm>
        </p:grpSpPr>
        <p:sp>
          <p:nvSpPr>
            <p:cNvPr id="11450" name="Google Shape;11450;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62"/>
          <p:cNvGrpSpPr/>
          <p:nvPr/>
        </p:nvGrpSpPr>
        <p:grpSpPr>
          <a:xfrm>
            <a:off x="862283" y="4274771"/>
            <a:ext cx="341204" cy="359301"/>
            <a:chOff x="862283" y="4274771"/>
            <a:chExt cx="341204" cy="359301"/>
          </a:xfrm>
        </p:grpSpPr>
        <p:sp>
          <p:nvSpPr>
            <p:cNvPr id="11457" name="Google Shape;11457;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62"/>
          <p:cNvGrpSpPr/>
          <p:nvPr/>
        </p:nvGrpSpPr>
        <p:grpSpPr>
          <a:xfrm>
            <a:off x="1396957" y="4287365"/>
            <a:ext cx="301861" cy="332871"/>
            <a:chOff x="1396957" y="4287365"/>
            <a:chExt cx="301861" cy="332871"/>
          </a:xfrm>
        </p:grpSpPr>
        <p:sp>
          <p:nvSpPr>
            <p:cNvPr id="11461" name="Google Shape;11461;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2"/>
          <p:cNvGrpSpPr/>
          <p:nvPr/>
        </p:nvGrpSpPr>
        <p:grpSpPr>
          <a:xfrm>
            <a:off x="1865381" y="4277506"/>
            <a:ext cx="396131" cy="355612"/>
            <a:chOff x="1865381" y="4277506"/>
            <a:chExt cx="396131" cy="355612"/>
          </a:xfrm>
        </p:grpSpPr>
        <p:sp>
          <p:nvSpPr>
            <p:cNvPr id="11477" name="Google Shape;11477;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62"/>
          <p:cNvGrpSpPr/>
          <p:nvPr/>
        </p:nvGrpSpPr>
        <p:grpSpPr>
          <a:xfrm>
            <a:off x="2411823" y="4303999"/>
            <a:ext cx="334398" cy="299953"/>
            <a:chOff x="2411823" y="4303999"/>
            <a:chExt cx="334398" cy="299953"/>
          </a:xfrm>
        </p:grpSpPr>
        <p:sp>
          <p:nvSpPr>
            <p:cNvPr id="11484" name="Google Shape;11484;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62"/>
          <p:cNvGrpSpPr/>
          <p:nvPr/>
        </p:nvGrpSpPr>
        <p:grpSpPr>
          <a:xfrm>
            <a:off x="2903337" y="4279032"/>
            <a:ext cx="382519" cy="350682"/>
            <a:chOff x="2903337" y="4279032"/>
            <a:chExt cx="382519" cy="350682"/>
          </a:xfrm>
        </p:grpSpPr>
        <p:sp>
          <p:nvSpPr>
            <p:cNvPr id="11492" name="Google Shape;11492;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62"/>
          <p:cNvGrpSpPr/>
          <p:nvPr/>
        </p:nvGrpSpPr>
        <p:grpSpPr>
          <a:xfrm>
            <a:off x="3933342" y="4315767"/>
            <a:ext cx="383632" cy="276449"/>
            <a:chOff x="3933342" y="4315767"/>
            <a:chExt cx="383632" cy="276449"/>
          </a:xfrm>
        </p:grpSpPr>
        <p:sp>
          <p:nvSpPr>
            <p:cNvPr id="11508" name="Google Shape;11508;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62"/>
          <p:cNvGrpSpPr/>
          <p:nvPr/>
        </p:nvGrpSpPr>
        <p:grpSpPr>
          <a:xfrm>
            <a:off x="3441065" y="4302505"/>
            <a:ext cx="337069" cy="302593"/>
            <a:chOff x="3441065" y="4302505"/>
            <a:chExt cx="337069" cy="302593"/>
          </a:xfrm>
        </p:grpSpPr>
        <p:sp>
          <p:nvSpPr>
            <p:cNvPr id="11515" name="Google Shape;11515;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2"/>
          <p:cNvGrpSpPr/>
          <p:nvPr/>
        </p:nvGrpSpPr>
        <p:grpSpPr>
          <a:xfrm>
            <a:off x="3532345" y="3362635"/>
            <a:ext cx="339328" cy="336274"/>
            <a:chOff x="3532345" y="3362635"/>
            <a:chExt cx="339328" cy="336274"/>
          </a:xfrm>
        </p:grpSpPr>
        <p:sp>
          <p:nvSpPr>
            <p:cNvPr id="11529" name="Google Shape;1152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4" name="Google Shape;11534;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5" name="Google Shape;11535;p62"/>
          <p:cNvGrpSpPr/>
          <p:nvPr/>
        </p:nvGrpSpPr>
        <p:grpSpPr>
          <a:xfrm>
            <a:off x="1883955" y="3808700"/>
            <a:ext cx="162873" cy="351445"/>
            <a:chOff x="1883955" y="3808700"/>
            <a:chExt cx="162873" cy="351445"/>
          </a:xfrm>
        </p:grpSpPr>
        <p:sp>
          <p:nvSpPr>
            <p:cNvPr id="11536" name="Google Shape;11536;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62"/>
          <p:cNvGrpSpPr/>
          <p:nvPr/>
        </p:nvGrpSpPr>
        <p:grpSpPr>
          <a:xfrm>
            <a:off x="939156" y="3809209"/>
            <a:ext cx="192007" cy="351318"/>
            <a:chOff x="939156" y="3809209"/>
            <a:chExt cx="192007" cy="351318"/>
          </a:xfrm>
        </p:grpSpPr>
        <p:sp>
          <p:nvSpPr>
            <p:cNvPr id="11539" name="Google Shape;11539;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62"/>
          <p:cNvGrpSpPr/>
          <p:nvPr/>
        </p:nvGrpSpPr>
        <p:grpSpPr>
          <a:xfrm>
            <a:off x="2306167" y="3809845"/>
            <a:ext cx="193915" cy="349155"/>
            <a:chOff x="2306167" y="3809845"/>
            <a:chExt cx="193915" cy="349155"/>
          </a:xfrm>
        </p:grpSpPr>
        <p:sp>
          <p:nvSpPr>
            <p:cNvPr id="11542" name="Google Shape;11542;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62"/>
          <p:cNvGrpSpPr/>
          <p:nvPr/>
        </p:nvGrpSpPr>
        <p:grpSpPr>
          <a:xfrm>
            <a:off x="1323901" y="3807173"/>
            <a:ext cx="356343" cy="356757"/>
            <a:chOff x="1323901" y="3807173"/>
            <a:chExt cx="356343" cy="356757"/>
          </a:xfrm>
        </p:grpSpPr>
        <p:sp>
          <p:nvSpPr>
            <p:cNvPr id="11550" name="Google Shape;11550;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4" name="Google Shape;11574;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5" name="Google Shape;11575;p62"/>
          <p:cNvGrpSpPr/>
          <p:nvPr/>
        </p:nvGrpSpPr>
        <p:grpSpPr>
          <a:xfrm>
            <a:off x="859262" y="3353920"/>
            <a:ext cx="306759" cy="351445"/>
            <a:chOff x="859262" y="3353920"/>
            <a:chExt cx="306759" cy="351445"/>
          </a:xfrm>
        </p:grpSpPr>
        <p:sp>
          <p:nvSpPr>
            <p:cNvPr id="11576" name="Google Shape;11576;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1" name="Google Shape;11581;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2" name="Google Shape;11582;p62"/>
          <p:cNvGrpSpPr/>
          <p:nvPr/>
        </p:nvGrpSpPr>
        <p:grpSpPr>
          <a:xfrm>
            <a:off x="3967437" y="3837102"/>
            <a:ext cx="364708" cy="295405"/>
            <a:chOff x="3967437" y="3837102"/>
            <a:chExt cx="364708" cy="295405"/>
          </a:xfrm>
        </p:grpSpPr>
        <p:sp>
          <p:nvSpPr>
            <p:cNvPr id="11583" name="Google Shape;11583;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8" name="Google Shape;11588;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1" name="Google Shape;11591;p62"/>
          <p:cNvGrpSpPr/>
          <p:nvPr/>
        </p:nvGrpSpPr>
        <p:grpSpPr>
          <a:xfrm>
            <a:off x="5811827" y="3806451"/>
            <a:ext cx="283743" cy="308444"/>
            <a:chOff x="5964227" y="3858701"/>
            <a:chExt cx="283743" cy="308444"/>
          </a:xfrm>
        </p:grpSpPr>
        <p:sp>
          <p:nvSpPr>
            <p:cNvPr id="11592" name="Google Shape;11592;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2"/>
          <p:cNvGrpSpPr/>
          <p:nvPr/>
        </p:nvGrpSpPr>
        <p:grpSpPr>
          <a:xfrm>
            <a:off x="6243508" y="3873073"/>
            <a:ext cx="320372" cy="213602"/>
            <a:chOff x="6395908" y="3873073"/>
            <a:chExt cx="320372" cy="213602"/>
          </a:xfrm>
        </p:grpSpPr>
        <p:sp>
          <p:nvSpPr>
            <p:cNvPr id="11597" name="Google Shape;11597;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62"/>
          <p:cNvGrpSpPr/>
          <p:nvPr/>
        </p:nvGrpSpPr>
        <p:grpSpPr>
          <a:xfrm>
            <a:off x="7262890" y="3802816"/>
            <a:ext cx="357138" cy="352018"/>
            <a:chOff x="7415290" y="3802816"/>
            <a:chExt cx="357138" cy="352018"/>
          </a:xfrm>
        </p:grpSpPr>
        <p:sp>
          <p:nvSpPr>
            <p:cNvPr id="11608" name="Google Shape;11608;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2"/>
          <p:cNvGrpSpPr/>
          <p:nvPr/>
        </p:nvGrpSpPr>
        <p:grpSpPr>
          <a:xfrm>
            <a:off x="6737312" y="3833413"/>
            <a:ext cx="355230" cy="293401"/>
            <a:chOff x="6889712" y="3833413"/>
            <a:chExt cx="355230" cy="293401"/>
          </a:xfrm>
        </p:grpSpPr>
        <p:sp>
          <p:nvSpPr>
            <p:cNvPr id="11617" name="Google Shape;11617;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2" name="Google Shape;11622;p62"/>
          <p:cNvGrpSpPr/>
          <p:nvPr/>
        </p:nvGrpSpPr>
        <p:grpSpPr>
          <a:xfrm>
            <a:off x="7707152" y="3835870"/>
            <a:ext cx="282318" cy="337168"/>
            <a:chOff x="1635875" y="237775"/>
            <a:chExt cx="4370250" cy="5219325"/>
          </a:xfrm>
        </p:grpSpPr>
        <p:sp>
          <p:nvSpPr>
            <p:cNvPr id="11623" name="Google Shape;11623;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62"/>
          <p:cNvGrpSpPr/>
          <p:nvPr/>
        </p:nvGrpSpPr>
        <p:grpSpPr>
          <a:xfrm>
            <a:off x="3103963" y="3361140"/>
            <a:ext cx="297886" cy="337578"/>
            <a:chOff x="3103963" y="3361140"/>
            <a:chExt cx="297886" cy="337578"/>
          </a:xfrm>
        </p:grpSpPr>
        <p:sp>
          <p:nvSpPr>
            <p:cNvPr id="11626" name="Google Shape;11626;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62"/>
          <p:cNvGrpSpPr/>
          <p:nvPr/>
        </p:nvGrpSpPr>
        <p:grpSpPr>
          <a:xfrm>
            <a:off x="2667821" y="3361108"/>
            <a:ext cx="273046" cy="337801"/>
            <a:chOff x="2667821" y="3361108"/>
            <a:chExt cx="273046" cy="337801"/>
          </a:xfrm>
        </p:grpSpPr>
        <p:sp>
          <p:nvSpPr>
            <p:cNvPr id="11651" name="Google Shape;11651;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62"/>
          <p:cNvGrpSpPr/>
          <p:nvPr/>
        </p:nvGrpSpPr>
        <p:grpSpPr>
          <a:xfrm>
            <a:off x="2212469" y="3360313"/>
            <a:ext cx="282715" cy="338660"/>
            <a:chOff x="2212469" y="3360313"/>
            <a:chExt cx="282715" cy="338660"/>
          </a:xfrm>
        </p:grpSpPr>
        <p:sp>
          <p:nvSpPr>
            <p:cNvPr id="11671" name="Google Shape;11671;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2"/>
          <p:cNvGrpSpPr/>
          <p:nvPr/>
        </p:nvGrpSpPr>
        <p:grpSpPr>
          <a:xfrm>
            <a:off x="1768821" y="3361108"/>
            <a:ext cx="278739" cy="339073"/>
            <a:chOff x="1768821" y="3361108"/>
            <a:chExt cx="278739" cy="339073"/>
          </a:xfrm>
        </p:grpSpPr>
        <p:sp>
          <p:nvSpPr>
            <p:cNvPr id="11675" name="Google Shape;11675;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62"/>
          <p:cNvGrpSpPr/>
          <p:nvPr/>
        </p:nvGrpSpPr>
        <p:grpSpPr>
          <a:xfrm>
            <a:off x="5337883" y="3336873"/>
            <a:ext cx="307141" cy="376826"/>
            <a:chOff x="5337883" y="3336873"/>
            <a:chExt cx="307141" cy="376826"/>
          </a:xfrm>
        </p:grpSpPr>
        <p:sp>
          <p:nvSpPr>
            <p:cNvPr id="11687" name="Google Shape;11687;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62"/>
          <p:cNvGrpSpPr/>
          <p:nvPr/>
        </p:nvGrpSpPr>
        <p:grpSpPr>
          <a:xfrm>
            <a:off x="4883835" y="3337255"/>
            <a:ext cx="323425" cy="377557"/>
            <a:chOff x="4883835" y="3337255"/>
            <a:chExt cx="323425" cy="377557"/>
          </a:xfrm>
        </p:grpSpPr>
        <p:sp>
          <p:nvSpPr>
            <p:cNvPr id="11690" name="Google Shape;11690;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2"/>
          <p:cNvGrpSpPr/>
          <p:nvPr/>
        </p:nvGrpSpPr>
        <p:grpSpPr>
          <a:xfrm>
            <a:off x="6193310" y="3407289"/>
            <a:ext cx="352590" cy="237488"/>
            <a:chOff x="6193310" y="3407289"/>
            <a:chExt cx="352590" cy="237488"/>
          </a:xfrm>
        </p:grpSpPr>
        <p:sp>
          <p:nvSpPr>
            <p:cNvPr id="11694" name="Google Shape;11694;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62"/>
          <p:cNvGrpSpPr/>
          <p:nvPr/>
        </p:nvGrpSpPr>
        <p:grpSpPr>
          <a:xfrm>
            <a:off x="6637117" y="3397843"/>
            <a:ext cx="353735" cy="254504"/>
            <a:chOff x="6637117" y="3397843"/>
            <a:chExt cx="353735" cy="254504"/>
          </a:xfrm>
        </p:grpSpPr>
        <p:sp>
          <p:nvSpPr>
            <p:cNvPr id="11700" name="Google Shape;11700;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2"/>
          <p:cNvGrpSpPr/>
          <p:nvPr/>
        </p:nvGrpSpPr>
        <p:grpSpPr>
          <a:xfrm>
            <a:off x="7075994" y="3349531"/>
            <a:ext cx="360637" cy="352336"/>
            <a:chOff x="7075994" y="3349531"/>
            <a:chExt cx="360637" cy="352336"/>
          </a:xfrm>
        </p:grpSpPr>
        <p:sp>
          <p:nvSpPr>
            <p:cNvPr id="11707" name="Google Shape;11707;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2"/>
          <p:cNvGrpSpPr/>
          <p:nvPr/>
        </p:nvGrpSpPr>
        <p:grpSpPr>
          <a:xfrm>
            <a:off x="7651983" y="3349181"/>
            <a:ext cx="107183" cy="352399"/>
            <a:chOff x="7651983" y="3349181"/>
            <a:chExt cx="107183" cy="352399"/>
          </a:xfrm>
        </p:grpSpPr>
        <p:sp>
          <p:nvSpPr>
            <p:cNvPr id="11715" name="Google Shape;11715;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2"/>
          <p:cNvGrpSpPr/>
          <p:nvPr/>
        </p:nvGrpSpPr>
        <p:grpSpPr>
          <a:xfrm>
            <a:off x="7973468" y="3382322"/>
            <a:ext cx="352590" cy="287072"/>
            <a:chOff x="7973468" y="3382322"/>
            <a:chExt cx="352590" cy="287072"/>
          </a:xfrm>
        </p:grpSpPr>
        <p:sp>
          <p:nvSpPr>
            <p:cNvPr id="11718" name="Google Shape;11718;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9"/>
          <p:cNvSpPr/>
          <p:nvPr/>
        </p:nvSpPr>
        <p:spPr>
          <a:xfrm>
            <a:off x="791806" y="541800"/>
            <a:ext cx="7717500" cy="405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278275" y="541800"/>
            <a:ext cx="587400" cy="587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subTitle" idx="1"/>
          </p:nvPr>
        </p:nvSpPr>
        <p:spPr>
          <a:xfrm>
            <a:off x="1850550" y="669263"/>
            <a:ext cx="5442900" cy="40599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s-ES" b="1" dirty="0"/>
              <a:t>“El corazón de la crisis financiera de 2008 fue un círculo de ejecutivos financieros imprudentes trabajando para compañías financieras demasiado grandes para quebrar, quienes fueron generosamente compensados por asumir enormes riesgos”</a:t>
            </a:r>
            <a:endParaRPr b="1" dirty="0"/>
          </a:p>
        </p:txBody>
      </p:sp>
      <p:sp>
        <p:nvSpPr>
          <p:cNvPr id="186" name="Google Shape;186;p29"/>
          <p:cNvSpPr txBox="1">
            <a:spLocks noGrp="1"/>
          </p:cNvSpPr>
          <p:nvPr>
            <p:ph type="ctrTitle"/>
          </p:nvPr>
        </p:nvSpPr>
        <p:spPr>
          <a:xfrm>
            <a:off x="1850525" y="4206788"/>
            <a:ext cx="5442900" cy="4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GARY WEISS, PERIODISTA ESTADOUNIDENSE</a:t>
            </a:r>
            <a:endParaRPr dirty="0"/>
          </a:p>
        </p:txBody>
      </p:sp>
      <p:sp>
        <p:nvSpPr>
          <p:cNvPr id="187" name="Google Shape;187;p29"/>
          <p:cNvSpPr txBox="1">
            <a:spLocks noGrp="1"/>
          </p:cNvSpPr>
          <p:nvPr>
            <p:ph type="ctrTitle"/>
          </p:nvPr>
        </p:nvSpPr>
        <p:spPr>
          <a:xfrm>
            <a:off x="4353575" y="638438"/>
            <a:ext cx="436800" cy="436800"/>
          </a:xfrm>
          <a:prstGeom prst="rect">
            <a:avLst/>
          </a:prstGeom>
          <a:noFill/>
        </p:spPr>
        <p:txBody>
          <a:bodyPr spcFirstLastPara="1" wrap="square" lIns="91425" tIns="365750" rIns="91425" bIns="0" anchor="ctr" anchorCtr="0">
            <a:noAutofit/>
          </a:bodyPr>
          <a:lstStyle/>
          <a:p>
            <a:pPr marL="0" lvl="0" indent="0" algn="ctr" rtl="0">
              <a:spcBef>
                <a:spcPts val="0"/>
              </a:spcBef>
              <a:spcAft>
                <a:spcPts val="0"/>
              </a:spcAft>
              <a:buNone/>
            </a:pPr>
            <a:r>
              <a:rPr lang="en" sz="6000" b="0" dirty="0">
                <a:solidFill>
                  <a:schemeClr val="dk1"/>
                </a:solidFill>
              </a:rPr>
              <a:t>”</a:t>
            </a:r>
            <a:endParaRPr sz="6000" b="0" dirty="0">
              <a:solidFill>
                <a:schemeClr val="dk1"/>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33"/>
        <p:cNvGrpSpPr/>
        <p:nvPr/>
      </p:nvGrpSpPr>
      <p:grpSpPr>
        <a:xfrm>
          <a:off x="0" y="0"/>
          <a:ext cx="0" cy="0"/>
          <a:chOff x="0" y="0"/>
          <a:chExt cx="0" cy="0"/>
        </a:xfrm>
      </p:grpSpPr>
      <p:sp>
        <p:nvSpPr>
          <p:cNvPr id="11734" name="Google Shape;11734;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1735" name="Google Shape;11735;p63"/>
          <p:cNvGrpSpPr/>
          <p:nvPr/>
        </p:nvGrpSpPr>
        <p:grpSpPr>
          <a:xfrm>
            <a:off x="849677" y="1500658"/>
            <a:ext cx="347872" cy="347488"/>
            <a:chOff x="849677" y="1500658"/>
            <a:chExt cx="347872" cy="347488"/>
          </a:xfrm>
        </p:grpSpPr>
        <p:sp>
          <p:nvSpPr>
            <p:cNvPr id="11736" name="Google Shape;11736;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63"/>
          <p:cNvGrpSpPr/>
          <p:nvPr/>
        </p:nvGrpSpPr>
        <p:grpSpPr>
          <a:xfrm>
            <a:off x="1415853" y="1500658"/>
            <a:ext cx="315872" cy="347488"/>
            <a:chOff x="1415853" y="1500658"/>
            <a:chExt cx="315872" cy="347488"/>
          </a:xfrm>
        </p:grpSpPr>
        <p:sp>
          <p:nvSpPr>
            <p:cNvPr id="11743" name="Google Shape;11743;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63"/>
          <p:cNvGrpSpPr/>
          <p:nvPr/>
        </p:nvGrpSpPr>
        <p:grpSpPr>
          <a:xfrm>
            <a:off x="4697389" y="1500658"/>
            <a:ext cx="347520" cy="347104"/>
            <a:chOff x="4697389" y="1500658"/>
            <a:chExt cx="347520" cy="347104"/>
          </a:xfrm>
        </p:grpSpPr>
        <p:sp>
          <p:nvSpPr>
            <p:cNvPr id="11748" name="Google Shape;11748;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63"/>
          <p:cNvGrpSpPr/>
          <p:nvPr/>
        </p:nvGrpSpPr>
        <p:grpSpPr>
          <a:xfrm>
            <a:off x="3603533" y="1964946"/>
            <a:ext cx="347520" cy="353760"/>
            <a:chOff x="3603533" y="1964946"/>
            <a:chExt cx="347520" cy="353760"/>
          </a:xfrm>
        </p:grpSpPr>
        <p:sp>
          <p:nvSpPr>
            <p:cNvPr id="11752" name="Google Shape;11752;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63"/>
          <p:cNvGrpSpPr/>
          <p:nvPr/>
        </p:nvGrpSpPr>
        <p:grpSpPr>
          <a:xfrm>
            <a:off x="1950765" y="1964338"/>
            <a:ext cx="357792" cy="352448"/>
            <a:chOff x="1950765" y="1964338"/>
            <a:chExt cx="357792" cy="352448"/>
          </a:xfrm>
        </p:grpSpPr>
        <p:sp>
          <p:nvSpPr>
            <p:cNvPr id="11756" name="Google Shape;11756;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3"/>
          <p:cNvGrpSpPr/>
          <p:nvPr/>
        </p:nvGrpSpPr>
        <p:grpSpPr>
          <a:xfrm>
            <a:off x="7435629" y="1964690"/>
            <a:ext cx="367712" cy="353248"/>
            <a:chOff x="7435629" y="1964690"/>
            <a:chExt cx="367712" cy="353248"/>
          </a:xfrm>
        </p:grpSpPr>
        <p:sp>
          <p:nvSpPr>
            <p:cNvPr id="11761" name="Google Shape;11761;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63"/>
          <p:cNvGrpSpPr/>
          <p:nvPr/>
        </p:nvGrpSpPr>
        <p:grpSpPr>
          <a:xfrm>
            <a:off x="2512749" y="1965042"/>
            <a:ext cx="333024" cy="352896"/>
            <a:chOff x="2512749" y="1965042"/>
            <a:chExt cx="333024" cy="352896"/>
          </a:xfrm>
        </p:grpSpPr>
        <p:sp>
          <p:nvSpPr>
            <p:cNvPr id="11766" name="Google Shape;11766;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3"/>
          <p:cNvGrpSpPr/>
          <p:nvPr/>
        </p:nvGrpSpPr>
        <p:grpSpPr>
          <a:xfrm>
            <a:off x="1398317" y="1981778"/>
            <a:ext cx="365792" cy="335392"/>
            <a:chOff x="1398317" y="1981778"/>
            <a:chExt cx="365792" cy="335392"/>
          </a:xfrm>
        </p:grpSpPr>
        <p:sp>
          <p:nvSpPr>
            <p:cNvPr id="11772" name="Google Shape;11772;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3"/>
          <p:cNvGrpSpPr/>
          <p:nvPr/>
        </p:nvGrpSpPr>
        <p:grpSpPr>
          <a:xfrm>
            <a:off x="3052237" y="2003570"/>
            <a:ext cx="353600" cy="314752"/>
            <a:chOff x="3052237" y="2003570"/>
            <a:chExt cx="353600" cy="314752"/>
          </a:xfrm>
        </p:grpSpPr>
        <p:sp>
          <p:nvSpPr>
            <p:cNvPr id="11779" name="Google Shape;11779;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63"/>
          <p:cNvGrpSpPr/>
          <p:nvPr/>
        </p:nvGrpSpPr>
        <p:grpSpPr>
          <a:xfrm>
            <a:off x="1404013" y="2958066"/>
            <a:ext cx="368096" cy="223968"/>
            <a:chOff x="1404013" y="2958066"/>
            <a:chExt cx="368096" cy="223968"/>
          </a:xfrm>
        </p:grpSpPr>
        <p:sp>
          <p:nvSpPr>
            <p:cNvPr id="11783" name="Google Shape;11783;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5" name="Google Shape;11785;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7" name="Google Shape;11787;p63"/>
          <p:cNvGrpSpPr/>
          <p:nvPr/>
        </p:nvGrpSpPr>
        <p:grpSpPr>
          <a:xfrm>
            <a:off x="1951149" y="2885202"/>
            <a:ext cx="370368" cy="367328"/>
            <a:chOff x="1951149" y="2885202"/>
            <a:chExt cx="370368" cy="367328"/>
          </a:xfrm>
        </p:grpSpPr>
        <p:sp>
          <p:nvSpPr>
            <p:cNvPr id="11788" name="Google Shape;11788;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63"/>
          <p:cNvGrpSpPr/>
          <p:nvPr/>
        </p:nvGrpSpPr>
        <p:grpSpPr>
          <a:xfrm>
            <a:off x="2501677" y="2906162"/>
            <a:ext cx="367328" cy="327296"/>
            <a:chOff x="2501677" y="2906162"/>
            <a:chExt cx="367328" cy="327296"/>
          </a:xfrm>
        </p:grpSpPr>
        <p:sp>
          <p:nvSpPr>
            <p:cNvPr id="11792" name="Google Shape;11792;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5" name="Google Shape;11795;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6" name="Google Shape;11796;p63"/>
          <p:cNvGrpSpPr/>
          <p:nvPr/>
        </p:nvGrpSpPr>
        <p:grpSpPr>
          <a:xfrm>
            <a:off x="3050317" y="2893714"/>
            <a:ext cx="367712" cy="354240"/>
            <a:chOff x="3050317" y="2893714"/>
            <a:chExt cx="367712" cy="354240"/>
          </a:xfrm>
        </p:grpSpPr>
        <p:sp>
          <p:nvSpPr>
            <p:cNvPr id="11797" name="Google Shape;11797;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9" name="Google Shape;11799;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1" name="Google Shape;11801;p63"/>
          <p:cNvGrpSpPr/>
          <p:nvPr/>
        </p:nvGrpSpPr>
        <p:grpSpPr>
          <a:xfrm>
            <a:off x="7531277" y="2886354"/>
            <a:ext cx="185184" cy="367296"/>
            <a:chOff x="7531277" y="2886354"/>
            <a:chExt cx="185184" cy="367296"/>
          </a:xfrm>
        </p:grpSpPr>
        <p:sp>
          <p:nvSpPr>
            <p:cNvPr id="11802" name="Google Shape;11802;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63"/>
          <p:cNvGrpSpPr/>
          <p:nvPr/>
        </p:nvGrpSpPr>
        <p:grpSpPr>
          <a:xfrm>
            <a:off x="6926637" y="2886738"/>
            <a:ext cx="297184" cy="367296"/>
            <a:chOff x="6926637" y="2886738"/>
            <a:chExt cx="297184" cy="367296"/>
          </a:xfrm>
        </p:grpSpPr>
        <p:sp>
          <p:nvSpPr>
            <p:cNvPr id="11806" name="Google Shape;11806;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9" name="Google Shape;11809;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1" name="Google Shape;11811;p63"/>
          <p:cNvGrpSpPr/>
          <p:nvPr/>
        </p:nvGrpSpPr>
        <p:grpSpPr>
          <a:xfrm>
            <a:off x="6340653" y="2886354"/>
            <a:ext cx="370368" cy="368064"/>
            <a:chOff x="6340653" y="2886354"/>
            <a:chExt cx="370368" cy="368064"/>
          </a:xfrm>
        </p:grpSpPr>
        <p:sp>
          <p:nvSpPr>
            <p:cNvPr id="11812" name="Google Shape;11812;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3"/>
          <p:cNvGrpSpPr/>
          <p:nvPr/>
        </p:nvGrpSpPr>
        <p:grpSpPr>
          <a:xfrm>
            <a:off x="5246797" y="1981426"/>
            <a:ext cx="354752" cy="336512"/>
            <a:chOff x="5246797" y="1981426"/>
            <a:chExt cx="354752" cy="336512"/>
          </a:xfrm>
        </p:grpSpPr>
        <p:sp>
          <p:nvSpPr>
            <p:cNvPr id="11819" name="Google Shape;11819;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63"/>
          <p:cNvGrpSpPr/>
          <p:nvPr/>
        </p:nvGrpSpPr>
        <p:grpSpPr>
          <a:xfrm>
            <a:off x="4148749" y="2102066"/>
            <a:ext cx="355136" cy="216256"/>
            <a:chOff x="4148749" y="2102066"/>
            <a:chExt cx="355136" cy="216256"/>
          </a:xfrm>
        </p:grpSpPr>
        <p:sp>
          <p:nvSpPr>
            <p:cNvPr id="11822" name="Google Shape;11822;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63"/>
          <p:cNvGrpSpPr/>
          <p:nvPr/>
        </p:nvGrpSpPr>
        <p:grpSpPr>
          <a:xfrm>
            <a:off x="5794669" y="2001426"/>
            <a:ext cx="354752" cy="315360"/>
            <a:chOff x="5794669" y="2001426"/>
            <a:chExt cx="354752" cy="315360"/>
          </a:xfrm>
        </p:grpSpPr>
        <p:sp>
          <p:nvSpPr>
            <p:cNvPr id="11825" name="Google Shape;11825;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63"/>
          <p:cNvGrpSpPr/>
          <p:nvPr/>
        </p:nvGrpSpPr>
        <p:grpSpPr>
          <a:xfrm>
            <a:off x="6345229" y="2029842"/>
            <a:ext cx="352832" cy="289216"/>
            <a:chOff x="6345229" y="2029842"/>
            <a:chExt cx="352832" cy="289216"/>
          </a:xfrm>
        </p:grpSpPr>
        <p:sp>
          <p:nvSpPr>
            <p:cNvPr id="11828" name="Google Shape;11828;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63"/>
          <p:cNvGrpSpPr/>
          <p:nvPr/>
        </p:nvGrpSpPr>
        <p:grpSpPr>
          <a:xfrm>
            <a:off x="4697389" y="2036338"/>
            <a:ext cx="354752" cy="281984"/>
            <a:chOff x="4697389" y="2036338"/>
            <a:chExt cx="354752" cy="281984"/>
          </a:xfrm>
        </p:grpSpPr>
        <p:sp>
          <p:nvSpPr>
            <p:cNvPr id="11831" name="Google Shape;11831;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63"/>
          <p:cNvGrpSpPr/>
          <p:nvPr/>
        </p:nvGrpSpPr>
        <p:grpSpPr>
          <a:xfrm>
            <a:off x="1404013" y="2424754"/>
            <a:ext cx="353600" cy="354944"/>
            <a:chOff x="1404013" y="2424754"/>
            <a:chExt cx="353600" cy="354944"/>
          </a:xfrm>
        </p:grpSpPr>
        <p:sp>
          <p:nvSpPr>
            <p:cNvPr id="11834" name="Google Shape;11834;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63"/>
          <p:cNvGrpSpPr/>
          <p:nvPr/>
        </p:nvGrpSpPr>
        <p:grpSpPr>
          <a:xfrm>
            <a:off x="854253" y="2428274"/>
            <a:ext cx="355104" cy="351040"/>
            <a:chOff x="854253" y="2428274"/>
            <a:chExt cx="355104" cy="351040"/>
          </a:xfrm>
        </p:grpSpPr>
        <p:sp>
          <p:nvSpPr>
            <p:cNvPr id="11840" name="Google Shape;11840;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63"/>
          <p:cNvGrpSpPr/>
          <p:nvPr/>
        </p:nvGrpSpPr>
        <p:grpSpPr>
          <a:xfrm>
            <a:off x="6896909" y="2440946"/>
            <a:ext cx="354752" cy="275904"/>
            <a:chOff x="6896909" y="2440946"/>
            <a:chExt cx="354752" cy="275904"/>
          </a:xfrm>
        </p:grpSpPr>
        <p:sp>
          <p:nvSpPr>
            <p:cNvPr id="11843" name="Google Shape;11843;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5" name="Google Shape;11845;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3"/>
          <p:cNvGrpSpPr/>
          <p:nvPr/>
        </p:nvGrpSpPr>
        <p:grpSpPr>
          <a:xfrm>
            <a:off x="5265069" y="2424754"/>
            <a:ext cx="321984" cy="354560"/>
            <a:chOff x="5265069" y="2424754"/>
            <a:chExt cx="321984" cy="354560"/>
          </a:xfrm>
        </p:grpSpPr>
        <p:sp>
          <p:nvSpPr>
            <p:cNvPr id="11847" name="Google Shape;11847;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63"/>
          <p:cNvGrpSpPr/>
          <p:nvPr/>
        </p:nvGrpSpPr>
        <p:grpSpPr>
          <a:xfrm>
            <a:off x="4150669" y="2466770"/>
            <a:ext cx="355104" cy="259584"/>
            <a:chOff x="4150669" y="2466770"/>
            <a:chExt cx="355104" cy="259584"/>
          </a:xfrm>
        </p:grpSpPr>
        <p:sp>
          <p:nvSpPr>
            <p:cNvPr id="11850" name="Google Shape;11850;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63"/>
          <p:cNvGrpSpPr/>
          <p:nvPr/>
        </p:nvGrpSpPr>
        <p:grpSpPr>
          <a:xfrm>
            <a:off x="4699693" y="2424946"/>
            <a:ext cx="354336" cy="353984"/>
            <a:chOff x="4699693" y="2424946"/>
            <a:chExt cx="354336" cy="353984"/>
          </a:xfrm>
        </p:grpSpPr>
        <p:sp>
          <p:nvSpPr>
            <p:cNvPr id="11855" name="Google Shape;11855;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7" name="Google Shape;11857;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9" name="Google Shape;11859;p63"/>
          <p:cNvGrpSpPr/>
          <p:nvPr/>
        </p:nvGrpSpPr>
        <p:grpSpPr>
          <a:xfrm>
            <a:off x="1953037" y="2552242"/>
            <a:ext cx="355136" cy="227072"/>
            <a:chOff x="1953037" y="2552242"/>
            <a:chExt cx="355136" cy="227072"/>
          </a:xfrm>
        </p:grpSpPr>
        <p:sp>
          <p:nvSpPr>
            <p:cNvPr id="11860" name="Google Shape;11860;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2" name="Google Shape;11862;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3" name="Google Shape;11863;p63"/>
          <p:cNvGrpSpPr/>
          <p:nvPr/>
        </p:nvGrpSpPr>
        <p:grpSpPr>
          <a:xfrm>
            <a:off x="2500941" y="2527218"/>
            <a:ext cx="355104" cy="250944"/>
            <a:chOff x="2500941" y="2527218"/>
            <a:chExt cx="355104" cy="250944"/>
          </a:xfrm>
        </p:grpSpPr>
        <p:sp>
          <p:nvSpPr>
            <p:cNvPr id="11864" name="Google Shape;11864;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9" name="Google Shape;11869;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0" name="Google Shape;11870;p63"/>
          <p:cNvGrpSpPr/>
          <p:nvPr/>
        </p:nvGrpSpPr>
        <p:grpSpPr>
          <a:xfrm>
            <a:off x="7993805" y="2427122"/>
            <a:ext cx="356256" cy="351808"/>
            <a:chOff x="7993805" y="2427122"/>
            <a:chExt cx="356256" cy="351808"/>
          </a:xfrm>
        </p:grpSpPr>
        <p:sp>
          <p:nvSpPr>
            <p:cNvPr id="11871" name="Google Shape;11871;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3"/>
          <p:cNvGrpSpPr/>
          <p:nvPr/>
        </p:nvGrpSpPr>
        <p:grpSpPr>
          <a:xfrm>
            <a:off x="878637" y="1965010"/>
            <a:ext cx="308640" cy="353312"/>
            <a:chOff x="878637" y="1965010"/>
            <a:chExt cx="308640" cy="353312"/>
          </a:xfrm>
        </p:grpSpPr>
        <p:sp>
          <p:nvSpPr>
            <p:cNvPr id="11875" name="Google Shape;11875;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3"/>
          <p:cNvGrpSpPr/>
          <p:nvPr/>
        </p:nvGrpSpPr>
        <p:grpSpPr>
          <a:xfrm>
            <a:off x="6896141" y="1964722"/>
            <a:ext cx="348256" cy="352448"/>
            <a:chOff x="6896141" y="1964722"/>
            <a:chExt cx="348256" cy="352448"/>
          </a:xfrm>
        </p:grpSpPr>
        <p:sp>
          <p:nvSpPr>
            <p:cNvPr id="11879" name="Google Shape;11879;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3"/>
          <p:cNvGrpSpPr/>
          <p:nvPr/>
        </p:nvGrpSpPr>
        <p:grpSpPr>
          <a:xfrm>
            <a:off x="7989997" y="2015378"/>
            <a:ext cx="355136" cy="303328"/>
            <a:chOff x="7989997" y="2015378"/>
            <a:chExt cx="355136" cy="303328"/>
          </a:xfrm>
        </p:grpSpPr>
        <p:sp>
          <p:nvSpPr>
            <p:cNvPr id="11883" name="Google Shape;11883;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3"/>
          <p:cNvGrpSpPr/>
          <p:nvPr/>
        </p:nvGrpSpPr>
        <p:grpSpPr>
          <a:xfrm>
            <a:off x="3598221" y="1509362"/>
            <a:ext cx="348640" cy="330784"/>
            <a:chOff x="3598221" y="1509362"/>
            <a:chExt cx="348640" cy="330784"/>
          </a:xfrm>
        </p:grpSpPr>
        <p:sp>
          <p:nvSpPr>
            <p:cNvPr id="11887" name="Google Shape;11887;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3"/>
          <p:cNvGrpSpPr/>
          <p:nvPr/>
        </p:nvGrpSpPr>
        <p:grpSpPr>
          <a:xfrm>
            <a:off x="5246797" y="1500658"/>
            <a:ext cx="347872" cy="347488"/>
            <a:chOff x="5246797" y="1500658"/>
            <a:chExt cx="347872" cy="347488"/>
          </a:xfrm>
        </p:grpSpPr>
        <p:sp>
          <p:nvSpPr>
            <p:cNvPr id="11892" name="Google Shape;11892;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6" name="Google Shape;11896;p63"/>
          <p:cNvGrpSpPr/>
          <p:nvPr/>
        </p:nvGrpSpPr>
        <p:grpSpPr>
          <a:xfrm>
            <a:off x="5796589" y="1500658"/>
            <a:ext cx="349024" cy="346752"/>
            <a:chOff x="5796589" y="1500658"/>
            <a:chExt cx="349024" cy="346752"/>
          </a:xfrm>
        </p:grpSpPr>
        <p:sp>
          <p:nvSpPr>
            <p:cNvPr id="11897" name="Google Shape;11897;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8" name="Google Shape;11898;p63"/>
            <p:cNvGrpSpPr/>
            <p:nvPr/>
          </p:nvGrpSpPr>
          <p:grpSpPr>
            <a:xfrm>
              <a:off x="5796589" y="1500658"/>
              <a:ext cx="349024" cy="346752"/>
              <a:chOff x="5796589" y="1500658"/>
              <a:chExt cx="349024" cy="346752"/>
            </a:xfrm>
          </p:grpSpPr>
          <p:sp>
            <p:nvSpPr>
              <p:cNvPr id="11899" name="Google Shape;11899;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3" name="Google Shape;11903;p63"/>
          <p:cNvGrpSpPr/>
          <p:nvPr/>
        </p:nvGrpSpPr>
        <p:grpSpPr>
          <a:xfrm>
            <a:off x="6895373" y="1502578"/>
            <a:ext cx="348640" cy="343296"/>
            <a:chOff x="6895373" y="1502578"/>
            <a:chExt cx="348640" cy="343296"/>
          </a:xfrm>
        </p:grpSpPr>
        <p:sp>
          <p:nvSpPr>
            <p:cNvPr id="11904" name="Google Shape;11904;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63"/>
          <p:cNvGrpSpPr/>
          <p:nvPr/>
        </p:nvGrpSpPr>
        <p:grpSpPr>
          <a:xfrm>
            <a:off x="4147597" y="1505458"/>
            <a:ext cx="347904" cy="336992"/>
            <a:chOff x="4147597" y="1505458"/>
            <a:chExt cx="347904" cy="336992"/>
          </a:xfrm>
        </p:grpSpPr>
        <p:sp>
          <p:nvSpPr>
            <p:cNvPr id="11908" name="Google Shape;11908;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63"/>
          <p:cNvGrpSpPr/>
          <p:nvPr/>
        </p:nvGrpSpPr>
        <p:grpSpPr>
          <a:xfrm>
            <a:off x="2499405" y="1499890"/>
            <a:ext cx="347488" cy="348256"/>
            <a:chOff x="2499405" y="1499890"/>
            <a:chExt cx="347488" cy="348256"/>
          </a:xfrm>
        </p:grpSpPr>
        <p:sp>
          <p:nvSpPr>
            <p:cNvPr id="11916" name="Google Shape;11916;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63"/>
          <p:cNvGrpSpPr/>
          <p:nvPr/>
        </p:nvGrpSpPr>
        <p:grpSpPr>
          <a:xfrm>
            <a:off x="1956845" y="1500498"/>
            <a:ext cx="331520" cy="348032"/>
            <a:chOff x="1956845" y="1500498"/>
            <a:chExt cx="331520" cy="348032"/>
          </a:xfrm>
        </p:grpSpPr>
        <p:sp>
          <p:nvSpPr>
            <p:cNvPr id="11922" name="Google Shape;11922;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63"/>
          <p:cNvGrpSpPr/>
          <p:nvPr/>
        </p:nvGrpSpPr>
        <p:grpSpPr>
          <a:xfrm>
            <a:off x="6345613" y="1549874"/>
            <a:ext cx="348640" cy="250656"/>
            <a:chOff x="6345613" y="1549874"/>
            <a:chExt cx="348640" cy="250656"/>
          </a:xfrm>
        </p:grpSpPr>
        <p:sp>
          <p:nvSpPr>
            <p:cNvPr id="11935" name="Google Shape;11935;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63"/>
          <p:cNvGrpSpPr/>
          <p:nvPr/>
        </p:nvGrpSpPr>
        <p:grpSpPr>
          <a:xfrm>
            <a:off x="7444781" y="1507026"/>
            <a:ext cx="348640" cy="334272"/>
            <a:chOff x="7444781" y="1507026"/>
            <a:chExt cx="348640" cy="334272"/>
          </a:xfrm>
        </p:grpSpPr>
        <p:sp>
          <p:nvSpPr>
            <p:cNvPr id="11942" name="Google Shape;11942;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63"/>
          <p:cNvGrpSpPr/>
          <p:nvPr/>
        </p:nvGrpSpPr>
        <p:grpSpPr>
          <a:xfrm>
            <a:off x="7995341" y="1506738"/>
            <a:ext cx="347872" cy="334944"/>
            <a:chOff x="7995341" y="1506738"/>
            <a:chExt cx="347872" cy="334944"/>
          </a:xfrm>
        </p:grpSpPr>
        <p:sp>
          <p:nvSpPr>
            <p:cNvPr id="11948" name="Google Shape;11948;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3"/>
          <p:cNvGrpSpPr/>
          <p:nvPr/>
        </p:nvGrpSpPr>
        <p:grpSpPr>
          <a:xfrm>
            <a:off x="3048045" y="1522930"/>
            <a:ext cx="347872" cy="303904"/>
            <a:chOff x="3048045" y="1522930"/>
            <a:chExt cx="347872" cy="303904"/>
          </a:xfrm>
        </p:grpSpPr>
        <p:sp>
          <p:nvSpPr>
            <p:cNvPr id="11955" name="Google Shape;11955;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6" name="Google Shape;11956;p63"/>
            <p:cNvGrpSpPr/>
            <p:nvPr/>
          </p:nvGrpSpPr>
          <p:grpSpPr>
            <a:xfrm>
              <a:off x="3048045" y="1522930"/>
              <a:ext cx="347872" cy="303904"/>
              <a:chOff x="3048045" y="1522930"/>
              <a:chExt cx="347872" cy="303904"/>
            </a:xfrm>
          </p:grpSpPr>
          <p:sp>
            <p:nvSpPr>
              <p:cNvPr id="11957" name="Google Shape;11957;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59" name="Google Shape;11959;p63"/>
          <p:cNvGrpSpPr/>
          <p:nvPr/>
        </p:nvGrpSpPr>
        <p:grpSpPr>
          <a:xfrm>
            <a:off x="1133133" y="3351922"/>
            <a:ext cx="313984" cy="358560"/>
            <a:chOff x="1133133" y="3351922"/>
            <a:chExt cx="313984" cy="358560"/>
          </a:xfrm>
        </p:grpSpPr>
        <p:sp>
          <p:nvSpPr>
            <p:cNvPr id="11960" name="Google Shape;11960;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6" name="Google Shape;11976;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7" name="Google Shape;11977;p63"/>
          <p:cNvGrpSpPr/>
          <p:nvPr/>
        </p:nvGrpSpPr>
        <p:grpSpPr>
          <a:xfrm>
            <a:off x="2795053" y="3352594"/>
            <a:ext cx="288448" cy="357120"/>
            <a:chOff x="2795053" y="3352594"/>
            <a:chExt cx="288448" cy="357120"/>
          </a:xfrm>
        </p:grpSpPr>
        <p:sp>
          <p:nvSpPr>
            <p:cNvPr id="11978" name="Google Shape;11978;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63"/>
          <p:cNvGrpSpPr/>
          <p:nvPr/>
        </p:nvGrpSpPr>
        <p:grpSpPr>
          <a:xfrm>
            <a:off x="2236525" y="3353202"/>
            <a:ext cx="304832" cy="356512"/>
            <a:chOff x="2236525" y="3353202"/>
            <a:chExt cx="304832" cy="356512"/>
          </a:xfrm>
        </p:grpSpPr>
        <p:sp>
          <p:nvSpPr>
            <p:cNvPr id="11988" name="Google Shape;11988;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3"/>
          <p:cNvGrpSpPr/>
          <p:nvPr/>
        </p:nvGrpSpPr>
        <p:grpSpPr>
          <a:xfrm>
            <a:off x="3910637" y="3352690"/>
            <a:ext cx="256800" cy="357024"/>
            <a:chOff x="3910637" y="3352690"/>
            <a:chExt cx="256800" cy="357024"/>
          </a:xfrm>
        </p:grpSpPr>
        <p:sp>
          <p:nvSpPr>
            <p:cNvPr id="11992" name="Google Shape;11992;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3"/>
          <p:cNvGrpSpPr/>
          <p:nvPr/>
        </p:nvGrpSpPr>
        <p:grpSpPr>
          <a:xfrm>
            <a:off x="6056429" y="3351922"/>
            <a:ext cx="360064" cy="360096"/>
            <a:chOff x="6056429" y="3351922"/>
            <a:chExt cx="360064" cy="360096"/>
          </a:xfrm>
        </p:grpSpPr>
        <p:sp>
          <p:nvSpPr>
            <p:cNvPr id="11996" name="Google Shape;11996;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3"/>
          <p:cNvGrpSpPr/>
          <p:nvPr/>
        </p:nvGrpSpPr>
        <p:grpSpPr>
          <a:xfrm>
            <a:off x="6608877" y="3353074"/>
            <a:ext cx="357408" cy="357408"/>
            <a:chOff x="6608877" y="3353074"/>
            <a:chExt cx="357408" cy="357408"/>
          </a:xfrm>
        </p:grpSpPr>
        <p:sp>
          <p:nvSpPr>
            <p:cNvPr id="12000" name="Google Shape;12000;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7" name="Google Shape;12007;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8" name="Google Shape;12008;p63"/>
          <p:cNvGrpSpPr/>
          <p:nvPr/>
        </p:nvGrpSpPr>
        <p:grpSpPr>
          <a:xfrm>
            <a:off x="3316269" y="3352402"/>
            <a:ext cx="344832" cy="356544"/>
            <a:chOff x="3316269" y="3352402"/>
            <a:chExt cx="344832" cy="356544"/>
          </a:xfrm>
        </p:grpSpPr>
        <p:sp>
          <p:nvSpPr>
            <p:cNvPr id="12009" name="Google Shape;12009;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2" name="Google Shape;12012;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63"/>
          <p:cNvGrpSpPr/>
          <p:nvPr/>
        </p:nvGrpSpPr>
        <p:grpSpPr>
          <a:xfrm>
            <a:off x="4959533" y="3370226"/>
            <a:ext cx="357408" cy="323488"/>
            <a:chOff x="4959533" y="3370226"/>
            <a:chExt cx="357408" cy="323488"/>
          </a:xfrm>
        </p:grpSpPr>
        <p:sp>
          <p:nvSpPr>
            <p:cNvPr id="12014" name="Google Shape;12014;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63"/>
          <p:cNvGrpSpPr/>
          <p:nvPr/>
        </p:nvGrpSpPr>
        <p:grpSpPr>
          <a:xfrm>
            <a:off x="7158637" y="3353074"/>
            <a:ext cx="357056" cy="357408"/>
            <a:chOff x="7158637" y="3353074"/>
            <a:chExt cx="357056" cy="357408"/>
          </a:xfrm>
        </p:grpSpPr>
        <p:sp>
          <p:nvSpPr>
            <p:cNvPr id="12017" name="Google Shape;12017;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3"/>
          <p:cNvGrpSpPr/>
          <p:nvPr/>
        </p:nvGrpSpPr>
        <p:grpSpPr>
          <a:xfrm>
            <a:off x="5508909" y="3371506"/>
            <a:ext cx="358560" cy="319552"/>
            <a:chOff x="5508909" y="3371506"/>
            <a:chExt cx="358560" cy="319552"/>
          </a:xfrm>
        </p:grpSpPr>
        <p:sp>
          <p:nvSpPr>
            <p:cNvPr id="12022" name="Google Shape;12022;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35"/>
        <p:cNvGrpSpPr/>
        <p:nvPr/>
      </p:nvGrpSpPr>
      <p:grpSpPr>
        <a:xfrm>
          <a:off x="0" y="0"/>
          <a:ext cx="0" cy="0"/>
          <a:chOff x="0" y="0"/>
          <a:chExt cx="0" cy="0"/>
        </a:xfrm>
      </p:grpSpPr>
      <p:sp>
        <p:nvSpPr>
          <p:cNvPr id="12036" name="Google Shape;12036;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037" name="Google Shape;12037;p64"/>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8" name="Google Shape;12038;p64"/>
          <p:cNvGrpSpPr/>
          <p:nvPr/>
        </p:nvGrpSpPr>
        <p:grpSpPr>
          <a:xfrm>
            <a:off x="3303268" y="3817349"/>
            <a:ext cx="346056" cy="345674"/>
            <a:chOff x="3303268" y="3817349"/>
            <a:chExt cx="346056" cy="345674"/>
          </a:xfrm>
        </p:grpSpPr>
        <p:sp>
          <p:nvSpPr>
            <p:cNvPr id="12039" name="Google Shape;12039;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64"/>
          <p:cNvGrpSpPr/>
          <p:nvPr/>
        </p:nvGrpSpPr>
        <p:grpSpPr>
          <a:xfrm>
            <a:off x="3752358" y="3817349"/>
            <a:ext cx="346056" cy="345674"/>
            <a:chOff x="3752358" y="3817349"/>
            <a:chExt cx="346056" cy="345674"/>
          </a:xfrm>
        </p:grpSpPr>
        <p:sp>
          <p:nvSpPr>
            <p:cNvPr id="12044" name="Google Shape;12044;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64"/>
          <p:cNvGrpSpPr/>
          <p:nvPr/>
        </p:nvGrpSpPr>
        <p:grpSpPr>
          <a:xfrm>
            <a:off x="5100008" y="3817349"/>
            <a:ext cx="346024" cy="345674"/>
            <a:chOff x="5100008" y="3817349"/>
            <a:chExt cx="346024" cy="345674"/>
          </a:xfrm>
        </p:grpSpPr>
        <p:sp>
          <p:nvSpPr>
            <p:cNvPr id="12049" name="Google Shape;12049;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64"/>
          <p:cNvGrpSpPr/>
          <p:nvPr/>
        </p:nvGrpSpPr>
        <p:grpSpPr>
          <a:xfrm>
            <a:off x="5998919" y="3817349"/>
            <a:ext cx="345674" cy="345674"/>
            <a:chOff x="5998919" y="3817349"/>
            <a:chExt cx="345674" cy="345674"/>
          </a:xfrm>
        </p:grpSpPr>
        <p:sp>
          <p:nvSpPr>
            <p:cNvPr id="12053" name="Google Shape;12053;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4201447" y="3817349"/>
            <a:ext cx="346024" cy="345674"/>
            <a:chOff x="4201447" y="3817349"/>
            <a:chExt cx="346024" cy="345674"/>
          </a:xfrm>
        </p:grpSpPr>
        <p:sp>
          <p:nvSpPr>
            <p:cNvPr id="12057" name="Google Shape;12057;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64"/>
          <p:cNvGrpSpPr/>
          <p:nvPr/>
        </p:nvGrpSpPr>
        <p:grpSpPr>
          <a:xfrm>
            <a:off x="4650919" y="3817349"/>
            <a:ext cx="346024" cy="345674"/>
            <a:chOff x="4650919" y="3817349"/>
            <a:chExt cx="346024" cy="345674"/>
          </a:xfrm>
        </p:grpSpPr>
        <p:sp>
          <p:nvSpPr>
            <p:cNvPr id="12060" name="Google Shape;12060;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4"/>
          <p:cNvGrpSpPr/>
          <p:nvPr/>
        </p:nvGrpSpPr>
        <p:grpSpPr>
          <a:xfrm>
            <a:off x="5549861" y="3817349"/>
            <a:ext cx="345642" cy="345674"/>
            <a:chOff x="5549861" y="3817349"/>
            <a:chExt cx="345642" cy="345674"/>
          </a:xfrm>
        </p:grpSpPr>
        <p:sp>
          <p:nvSpPr>
            <p:cNvPr id="12064" name="Google Shape;12064;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64"/>
          <p:cNvGrpSpPr/>
          <p:nvPr/>
        </p:nvGrpSpPr>
        <p:grpSpPr>
          <a:xfrm>
            <a:off x="1306445" y="3397829"/>
            <a:ext cx="367255" cy="269855"/>
            <a:chOff x="1306445" y="3397829"/>
            <a:chExt cx="367255" cy="269855"/>
          </a:xfrm>
        </p:grpSpPr>
        <p:sp>
          <p:nvSpPr>
            <p:cNvPr id="12068" name="Google Shape;12068;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64"/>
          <p:cNvGrpSpPr/>
          <p:nvPr/>
        </p:nvGrpSpPr>
        <p:grpSpPr>
          <a:xfrm>
            <a:off x="1781317" y="3391400"/>
            <a:ext cx="367255" cy="282364"/>
            <a:chOff x="1781317" y="3391400"/>
            <a:chExt cx="367255" cy="282364"/>
          </a:xfrm>
        </p:grpSpPr>
        <p:sp>
          <p:nvSpPr>
            <p:cNvPr id="12075" name="Google Shape;12075;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64"/>
          <p:cNvGrpSpPr/>
          <p:nvPr/>
        </p:nvGrpSpPr>
        <p:grpSpPr>
          <a:xfrm>
            <a:off x="3678830" y="3370933"/>
            <a:ext cx="369164" cy="323297"/>
            <a:chOff x="3678830" y="3370933"/>
            <a:chExt cx="369164" cy="323297"/>
          </a:xfrm>
        </p:grpSpPr>
        <p:sp>
          <p:nvSpPr>
            <p:cNvPr id="12082" name="Google Shape;12082;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64"/>
          <p:cNvGrpSpPr/>
          <p:nvPr/>
        </p:nvGrpSpPr>
        <p:grpSpPr>
          <a:xfrm>
            <a:off x="859265" y="3348175"/>
            <a:ext cx="312316" cy="368400"/>
            <a:chOff x="859265" y="3348175"/>
            <a:chExt cx="312316" cy="368400"/>
          </a:xfrm>
        </p:grpSpPr>
        <p:sp>
          <p:nvSpPr>
            <p:cNvPr id="12094" name="Google Shape;12094;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9" name="Google Shape;12099;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0" name="Google Shape;12100;p64"/>
          <p:cNvGrpSpPr/>
          <p:nvPr/>
        </p:nvGrpSpPr>
        <p:grpSpPr>
          <a:xfrm>
            <a:off x="2766374" y="3361013"/>
            <a:ext cx="330110" cy="308908"/>
            <a:chOff x="2766264" y="3394042"/>
            <a:chExt cx="294873" cy="275934"/>
          </a:xfrm>
        </p:grpSpPr>
        <p:sp>
          <p:nvSpPr>
            <p:cNvPr id="12101" name="Google Shape;12101;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64"/>
          <p:cNvGrpSpPr/>
          <p:nvPr/>
        </p:nvGrpSpPr>
        <p:grpSpPr>
          <a:xfrm>
            <a:off x="3214972" y="3359188"/>
            <a:ext cx="346406" cy="347552"/>
            <a:chOff x="3214972" y="3359188"/>
            <a:chExt cx="346406" cy="347552"/>
          </a:xfrm>
        </p:grpSpPr>
        <p:sp>
          <p:nvSpPr>
            <p:cNvPr id="12106" name="Google Shape;12106;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64"/>
          <p:cNvGrpSpPr/>
          <p:nvPr/>
        </p:nvGrpSpPr>
        <p:grpSpPr>
          <a:xfrm>
            <a:off x="4629306" y="3409193"/>
            <a:ext cx="367255" cy="244486"/>
            <a:chOff x="4629306" y="3409193"/>
            <a:chExt cx="367255" cy="244486"/>
          </a:xfrm>
        </p:grpSpPr>
        <p:sp>
          <p:nvSpPr>
            <p:cNvPr id="12121" name="Google Shape;12121;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64"/>
          <p:cNvGrpSpPr/>
          <p:nvPr/>
        </p:nvGrpSpPr>
        <p:grpSpPr>
          <a:xfrm>
            <a:off x="4193490" y="3350084"/>
            <a:ext cx="289939" cy="334661"/>
            <a:chOff x="4193490" y="3350084"/>
            <a:chExt cx="289939" cy="334661"/>
          </a:xfrm>
        </p:grpSpPr>
        <p:sp>
          <p:nvSpPr>
            <p:cNvPr id="12132" name="Google Shape;12132;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64"/>
          <p:cNvGrpSpPr/>
          <p:nvPr/>
        </p:nvGrpSpPr>
        <p:grpSpPr>
          <a:xfrm>
            <a:off x="6533281" y="3351230"/>
            <a:ext cx="357037" cy="357005"/>
            <a:chOff x="6533281" y="3351230"/>
            <a:chExt cx="357037" cy="357005"/>
          </a:xfrm>
        </p:grpSpPr>
        <p:sp>
          <p:nvSpPr>
            <p:cNvPr id="12143" name="Google Shape;12143;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64"/>
          <p:cNvGrpSpPr/>
          <p:nvPr/>
        </p:nvGrpSpPr>
        <p:grpSpPr>
          <a:xfrm>
            <a:off x="6058441" y="3351230"/>
            <a:ext cx="357387" cy="357005"/>
            <a:chOff x="6058441" y="3351230"/>
            <a:chExt cx="357387" cy="357005"/>
          </a:xfrm>
        </p:grpSpPr>
        <p:sp>
          <p:nvSpPr>
            <p:cNvPr id="12147" name="Google Shape;12147;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64"/>
          <p:cNvGrpSpPr/>
          <p:nvPr/>
        </p:nvGrpSpPr>
        <p:grpSpPr>
          <a:xfrm>
            <a:off x="7957483" y="3350848"/>
            <a:ext cx="357387" cy="357387"/>
            <a:chOff x="7957483" y="3350848"/>
            <a:chExt cx="357387" cy="357387"/>
          </a:xfrm>
        </p:grpSpPr>
        <p:sp>
          <p:nvSpPr>
            <p:cNvPr id="12150" name="Google Shape;12150;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64"/>
          <p:cNvGrpSpPr/>
          <p:nvPr/>
        </p:nvGrpSpPr>
        <p:grpSpPr>
          <a:xfrm>
            <a:off x="7007771" y="3351230"/>
            <a:ext cx="357387" cy="357005"/>
            <a:chOff x="7007771" y="3351230"/>
            <a:chExt cx="357387" cy="357005"/>
          </a:xfrm>
        </p:grpSpPr>
        <p:sp>
          <p:nvSpPr>
            <p:cNvPr id="12154" name="Google Shape;12154;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64"/>
          <p:cNvGrpSpPr/>
          <p:nvPr/>
        </p:nvGrpSpPr>
        <p:grpSpPr>
          <a:xfrm>
            <a:off x="5108729" y="3351230"/>
            <a:ext cx="357005" cy="357005"/>
            <a:chOff x="5108729" y="3351230"/>
            <a:chExt cx="357005" cy="357005"/>
          </a:xfrm>
        </p:grpSpPr>
        <p:sp>
          <p:nvSpPr>
            <p:cNvPr id="12160" name="Google Shape;12160;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64"/>
          <p:cNvGrpSpPr/>
          <p:nvPr/>
        </p:nvGrpSpPr>
        <p:grpSpPr>
          <a:xfrm>
            <a:off x="5583569" y="3351230"/>
            <a:ext cx="357419" cy="357005"/>
            <a:chOff x="5583569" y="3351230"/>
            <a:chExt cx="357419" cy="357005"/>
          </a:xfrm>
        </p:grpSpPr>
        <p:sp>
          <p:nvSpPr>
            <p:cNvPr id="12163" name="Google Shape;12163;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64"/>
          <p:cNvGrpSpPr/>
          <p:nvPr/>
        </p:nvGrpSpPr>
        <p:grpSpPr>
          <a:xfrm>
            <a:off x="7482229" y="3351230"/>
            <a:ext cx="357419" cy="357005"/>
            <a:chOff x="7482229" y="3351230"/>
            <a:chExt cx="357419" cy="357005"/>
          </a:xfrm>
        </p:grpSpPr>
        <p:sp>
          <p:nvSpPr>
            <p:cNvPr id="12166" name="Google Shape;12166;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64"/>
          <p:cNvGrpSpPr/>
          <p:nvPr/>
        </p:nvGrpSpPr>
        <p:grpSpPr>
          <a:xfrm>
            <a:off x="3764485" y="2890682"/>
            <a:ext cx="222874" cy="345737"/>
            <a:chOff x="3764485" y="2890682"/>
            <a:chExt cx="222874" cy="345737"/>
          </a:xfrm>
        </p:grpSpPr>
        <p:sp>
          <p:nvSpPr>
            <p:cNvPr id="12172" name="Google Shape;12172;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64"/>
          <p:cNvGrpSpPr/>
          <p:nvPr/>
        </p:nvGrpSpPr>
        <p:grpSpPr>
          <a:xfrm>
            <a:off x="2238616" y="2908131"/>
            <a:ext cx="422596" cy="310382"/>
            <a:chOff x="2278533" y="2937377"/>
            <a:chExt cx="346788" cy="254704"/>
          </a:xfrm>
        </p:grpSpPr>
        <p:sp>
          <p:nvSpPr>
            <p:cNvPr id="12176" name="Google Shape;12176;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8" name="Google Shape;12178;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9" name="Google Shape;12179;p64"/>
          <p:cNvGrpSpPr/>
          <p:nvPr/>
        </p:nvGrpSpPr>
        <p:grpSpPr>
          <a:xfrm>
            <a:off x="1836637" y="2891510"/>
            <a:ext cx="286152" cy="346438"/>
            <a:chOff x="1836637" y="2891510"/>
            <a:chExt cx="286152" cy="346438"/>
          </a:xfrm>
        </p:grpSpPr>
        <p:sp>
          <p:nvSpPr>
            <p:cNvPr id="12180" name="Google Shape;12180;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64"/>
          <p:cNvGrpSpPr/>
          <p:nvPr/>
        </p:nvGrpSpPr>
        <p:grpSpPr>
          <a:xfrm>
            <a:off x="5585861" y="2905929"/>
            <a:ext cx="379764" cy="337684"/>
            <a:chOff x="5585861" y="2905929"/>
            <a:chExt cx="379764" cy="337684"/>
          </a:xfrm>
        </p:grpSpPr>
        <p:sp>
          <p:nvSpPr>
            <p:cNvPr id="12184" name="Google Shape;12184;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64"/>
          <p:cNvGrpSpPr/>
          <p:nvPr/>
        </p:nvGrpSpPr>
        <p:grpSpPr>
          <a:xfrm>
            <a:off x="1327676" y="2910480"/>
            <a:ext cx="347934" cy="310024"/>
            <a:chOff x="1327676" y="2910480"/>
            <a:chExt cx="347934" cy="310024"/>
          </a:xfrm>
        </p:grpSpPr>
        <p:sp>
          <p:nvSpPr>
            <p:cNvPr id="12189" name="Google Shape;12189;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5" name="Google Shape;12195;p64"/>
          <p:cNvGrpSpPr/>
          <p:nvPr/>
        </p:nvGrpSpPr>
        <p:grpSpPr>
          <a:xfrm>
            <a:off x="2753401" y="2869564"/>
            <a:ext cx="382828" cy="358601"/>
            <a:chOff x="2753373" y="2902523"/>
            <a:chExt cx="347552" cy="325557"/>
          </a:xfrm>
        </p:grpSpPr>
        <p:sp>
          <p:nvSpPr>
            <p:cNvPr id="12196" name="Google Shape;12196;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64"/>
          <p:cNvGrpSpPr/>
          <p:nvPr/>
        </p:nvGrpSpPr>
        <p:grpSpPr>
          <a:xfrm>
            <a:off x="849016" y="2903255"/>
            <a:ext cx="356655" cy="335425"/>
            <a:chOff x="849016" y="2903255"/>
            <a:chExt cx="356655" cy="335425"/>
          </a:xfrm>
        </p:grpSpPr>
        <p:sp>
          <p:nvSpPr>
            <p:cNvPr id="12203" name="Google Shape;12203;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64"/>
          <p:cNvGrpSpPr/>
          <p:nvPr/>
        </p:nvGrpSpPr>
        <p:grpSpPr>
          <a:xfrm>
            <a:off x="4210933" y="2926777"/>
            <a:ext cx="280072" cy="275520"/>
            <a:chOff x="4210933" y="2926777"/>
            <a:chExt cx="280072" cy="275520"/>
          </a:xfrm>
        </p:grpSpPr>
        <p:sp>
          <p:nvSpPr>
            <p:cNvPr id="12215" name="Google Shape;12215;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64"/>
          <p:cNvGrpSpPr/>
          <p:nvPr/>
        </p:nvGrpSpPr>
        <p:grpSpPr>
          <a:xfrm>
            <a:off x="4667216" y="2915382"/>
            <a:ext cx="320273" cy="318395"/>
            <a:chOff x="4667216" y="2915382"/>
            <a:chExt cx="320273" cy="318395"/>
          </a:xfrm>
        </p:grpSpPr>
        <p:sp>
          <p:nvSpPr>
            <p:cNvPr id="12229" name="Google Shape;12229;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64"/>
          <p:cNvGrpSpPr/>
          <p:nvPr/>
        </p:nvGrpSpPr>
        <p:grpSpPr>
          <a:xfrm>
            <a:off x="5170480" y="2934639"/>
            <a:ext cx="261929" cy="280550"/>
            <a:chOff x="5170480" y="2934639"/>
            <a:chExt cx="261929" cy="280550"/>
          </a:xfrm>
        </p:grpSpPr>
        <p:sp>
          <p:nvSpPr>
            <p:cNvPr id="12234" name="Google Shape;12234;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64"/>
          <p:cNvGrpSpPr/>
          <p:nvPr/>
        </p:nvGrpSpPr>
        <p:grpSpPr>
          <a:xfrm>
            <a:off x="6069423" y="2891892"/>
            <a:ext cx="362321" cy="364231"/>
            <a:chOff x="6069423" y="2891892"/>
            <a:chExt cx="362321" cy="364231"/>
          </a:xfrm>
        </p:grpSpPr>
        <p:sp>
          <p:nvSpPr>
            <p:cNvPr id="12242" name="Google Shape;12242;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64"/>
          <p:cNvGrpSpPr/>
          <p:nvPr/>
        </p:nvGrpSpPr>
        <p:grpSpPr>
          <a:xfrm>
            <a:off x="6571955" y="2919170"/>
            <a:ext cx="308878" cy="311170"/>
            <a:chOff x="6571955" y="2919170"/>
            <a:chExt cx="308878" cy="311170"/>
          </a:xfrm>
        </p:grpSpPr>
        <p:sp>
          <p:nvSpPr>
            <p:cNvPr id="12249" name="Google Shape;12249;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64"/>
          <p:cNvGrpSpPr/>
          <p:nvPr/>
        </p:nvGrpSpPr>
        <p:grpSpPr>
          <a:xfrm>
            <a:off x="7500054" y="2934735"/>
            <a:ext cx="350576" cy="280454"/>
            <a:chOff x="7500054" y="2934735"/>
            <a:chExt cx="350576" cy="280454"/>
          </a:xfrm>
        </p:grpSpPr>
        <p:sp>
          <p:nvSpPr>
            <p:cNvPr id="12260" name="Google Shape;12260;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64"/>
          <p:cNvGrpSpPr/>
          <p:nvPr/>
        </p:nvGrpSpPr>
        <p:grpSpPr>
          <a:xfrm>
            <a:off x="7024430" y="2874662"/>
            <a:ext cx="332012" cy="355454"/>
            <a:chOff x="7055134" y="2919170"/>
            <a:chExt cx="290321" cy="310820"/>
          </a:xfrm>
        </p:grpSpPr>
        <p:sp>
          <p:nvSpPr>
            <p:cNvPr id="12269" name="Google Shape;12269;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3" name="Google Shape;12283;p64"/>
          <p:cNvGrpSpPr/>
          <p:nvPr/>
        </p:nvGrpSpPr>
        <p:grpSpPr>
          <a:xfrm>
            <a:off x="7985143" y="2900613"/>
            <a:ext cx="330109" cy="347552"/>
            <a:chOff x="7985143" y="2900613"/>
            <a:chExt cx="330109" cy="347552"/>
          </a:xfrm>
        </p:grpSpPr>
        <p:sp>
          <p:nvSpPr>
            <p:cNvPr id="12284" name="Google Shape;12284;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64"/>
          <p:cNvGrpSpPr/>
          <p:nvPr/>
        </p:nvGrpSpPr>
        <p:grpSpPr>
          <a:xfrm>
            <a:off x="7990840" y="2435226"/>
            <a:ext cx="354363" cy="353631"/>
            <a:chOff x="7990840" y="2435226"/>
            <a:chExt cx="354363" cy="353631"/>
          </a:xfrm>
        </p:grpSpPr>
        <p:sp>
          <p:nvSpPr>
            <p:cNvPr id="12293" name="Google Shape;12293;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1817317" y="2480330"/>
            <a:ext cx="350958" cy="263043"/>
            <a:chOff x="1817317" y="2480330"/>
            <a:chExt cx="350958" cy="263043"/>
          </a:xfrm>
        </p:grpSpPr>
        <p:sp>
          <p:nvSpPr>
            <p:cNvPr id="12297" name="Google Shape;12297;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64"/>
          <p:cNvGrpSpPr/>
          <p:nvPr/>
        </p:nvGrpSpPr>
        <p:grpSpPr>
          <a:xfrm>
            <a:off x="1341727" y="2483349"/>
            <a:ext cx="419913" cy="308109"/>
            <a:chOff x="1341727" y="2483349"/>
            <a:chExt cx="419913" cy="308109"/>
          </a:xfrm>
        </p:grpSpPr>
        <p:sp>
          <p:nvSpPr>
            <p:cNvPr id="12303" name="Google Shape;12303;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4"/>
          <p:cNvGrpSpPr/>
          <p:nvPr/>
        </p:nvGrpSpPr>
        <p:grpSpPr>
          <a:xfrm>
            <a:off x="854332" y="2447736"/>
            <a:ext cx="376358" cy="330109"/>
            <a:chOff x="854332" y="2447736"/>
            <a:chExt cx="376358" cy="330109"/>
          </a:xfrm>
        </p:grpSpPr>
        <p:sp>
          <p:nvSpPr>
            <p:cNvPr id="12307" name="Google Shape;12307;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64"/>
          <p:cNvGrpSpPr/>
          <p:nvPr/>
        </p:nvGrpSpPr>
        <p:grpSpPr>
          <a:xfrm>
            <a:off x="4206763" y="2450951"/>
            <a:ext cx="322151" cy="322374"/>
            <a:chOff x="4206763" y="2450951"/>
            <a:chExt cx="322151" cy="322374"/>
          </a:xfrm>
        </p:grpSpPr>
        <p:sp>
          <p:nvSpPr>
            <p:cNvPr id="12316" name="Google Shape;12316;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64"/>
          <p:cNvGrpSpPr/>
          <p:nvPr/>
        </p:nvGrpSpPr>
        <p:grpSpPr>
          <a:xfrm>
            <a:off x="7528096" y="2450059"/>
            <a:ext cx="327976" cy="324316"/>
            <a:chOff x="7528096" y="2450059"/>
            <a:chExt cx="327976" cy="324316"/>
          </a:xfrm>
        </p:grpSpPr>
        <p:sp>
          <p:nvSpPr>
            <p:cNvPr id="12319" name="Google Shape;12319;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64"/>
          <p:cNvGrpSpPr/>
          <p:nvPr/>
        </p:nvGrpSpPr>
        <p:grpSpPr>
          <a:xfrm>
            <a:off x="7077129" y="2512542"/>
            <a:ext cx="282364" cy="198619"/>
            <a:chOff x="7077129" y="2512542"/>
            <a:chExt cx="282364" cy="198619"/>
          </a:xfrm>
        </p:grpSpPr>
        <p:sp>
          <p:nvSpPr>
            <p:cNvPr id="12325" name="Google Shape;12325;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1" name="Google Shape;12331;p64"/>
          <p:cNvGrpSpPr/>
          <p:nvPr/>
        </p:nvGrpSpPr>
        <p:grpSpPr>
          <a:xfrm>
            <a:off x="3725461" y="2444712"/>
            <a:ext cx="334279" cy="334661"/>
            <a:chOff x="3725461" y="2444712"/>
            <a:chExt cx="334279" cy="334661"/>
          </a:xfrm>
        </p:grpSpPr>
        <p:sp>
          <p:nvSpPr>
            <p:cNvPr id="12332" name="Google Shape;12332;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64"/>
          <p:cNvGrpSpPr/>
          <p:nvPr/>
        </p:nvGrpSpPr>
        <p:grpSpPr>
          <a:xfrm>
            <a:off x="6577238" y="2457221"/>
            <a:ext cx="332019" cy="310788"/>
            <a:chOff x="6577238" y="2457221"/>
            <a:chExt cx="332019" cy="310788"/>
          </a:xfrm>
        </p:grpSpPr>
        <p:sp>
          <p:nvSpPr>
            <p:cNvPr id="12340" name="Google Shape;12340;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64"/>
          <p:cNvGrpSpPr/>
          <p:nvPr/>
        </p:nvGrpSpPr>
        <p:grpSpPr>
          <a:xfrm>
            <a:off x="2818561" y="2439778"/>
            <a:ext cx="247892" cy="346024"/>
            <a:chOff x="2818561" y="2439778"/>
            <a:chExt cx="247892" cy="346024"/>
          </a:xfrm>
        </p:grpSpPr>
        <p:sp>
          <p:nvSpPr>
            <p:cNvPr id="12347" name="Google Shape;12347;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64"/>
          <p:cNvGrpSpPr/>
          <p:nvPr/>
        </p:nvGrpSpPr>
        <p:grpSpPr>
          <a:xfrm>
            <a:off x="3207778" y="2474632"/>
            <a:ext cx="419933" cy="275170"/>
            <a:chOff x="3207778" y="2474632"/>
            <a:chExt cx="419933" cy="275170"/>
          </a:xfrm>
        </p:grpSpPr>
        <p:sp>
          <p:nvSpPr>
            <p:cNvPr id="12360" name="Google Shape;12360;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64"/>
          <p:cNvGrpSpPr/>
          <p:nvPr/>
        </p:nvGrpSpPr>
        <p:grpSpPr>
          <a:xfrm>
            <a:off x="6099375" y="2456075"/>
            <a:ext cx="337684" cy="314194"/>
            <a:chOff x="6099375" y="2456075"/>
            <a:chExt cx="337684" cy="314194"/>
          </a:xfrm>
        </p:grpSpPr>
        <p:sp>
          <p:nvSpPr>
            <p:cNvPr id="12375" name="Google Shape;12375;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64"/>
          <p:cNvGrpSpPr/>
          <p:nvPr/>
        </p:nvGrpSpPr>
        <p:grpSpPr>
          <a:xfrm>
            <a:off x="2312623" y="2468584"/>
            <a:ext cx="312698" cy="286534"/>
            <a:chOff x="2312623" y="2468584"/>
            <a:chExt cx="312698" cy="286534"/>
          </a:xfrm>
        </p:grpSpPr>
        <p:sp>
          <p:nvSpPr>
            <p:cNvPr id="12378" name="Google Shape;12378;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64"/>
          <p:cNvGrpSpPr/>
          <p:nvPr/>
        </p:nvGrpSpPr>
        <p:grpSpPr>
          <a:xfrm>
            <a:off x="5618805" y="2440924"/>
            <a:ext cx="345292" cy="342618"/>
            <a:chOff x="5618805" y="2440924"/>
            <a:chExt cx="345292" cy="342618"/>
          </a:xfrm>
        </p:grpSpPr>
        <p:sp>
          <p:nvSpPr>
            <p:cNvPr id="12382" name="Google Shape;12382;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4"/>
          <p:cNvGrpSpPr/>
          <p:nvPr/>
        </p:nvGrpSpPr>
        <p:grpSpPr>
          <a:xfrm>
            <a:off x="4653179" y="2446590"/>
            <a:ext cx="377886" cy="331255"/>
            <a:chOff x="4653179" y="2446590"/>
            <a:chExt cx="377886" cy="331255"/>
          </a:xfrm>
        </p:grpSpPr>
        <p:sp>
          <p:nvSpPr>
            <p:cNvPr id="12388" name="Google Shape;12388;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64"/>
          <p:cNvGrpSpPr/>
          <p:nvPr/>
        </p:nvGrpSpPr>
        <p:grpSpPr>
          <a:xfrm>
            <a:off x="5184517" y="2459481"/>
            <a:ext cx="252062" cy="305122"/>
            <a:chOff x="5184517" y="2459481"/>
            <a:chExt cx="252062" cy="305122"/>
          </a:xfrm>
        </p:grpSpPr>
        <p:sp>
          <p:nvSpPr>
            <p:cNvPr id="12393" name="Google Shape;12393;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9" name="Google Shape;12399;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0" name="Google Shape;12400;p64"/>
          <p:cNvGrpSpPr/>
          <p:nvPr/>
        </p:nvGrpSpPr>
        <p:grpSpPr>
          <a:xfrm>
            <a:off x="6155459" y="1969108"/>
            <a:ext cx="249770" cy="363849"/>
            <a:chOff x="6155459" y="1969108"/>
            <a:chExt cx="249770" cy="363849"/>
          </a:xfrm>
        </p:grpSpPr>
        <p:sp>
          <p:nvSpPr>
            <p:cNvPr id="12401" name="Google Shape;12401;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64"/>
          <p:cNvGrpSpPr/>
          <p:nvPr/>
        </p:nvGrpSpPr>
        <p:grpSpPr>
          <a:xfrm>
            <a:off x="2280029" y="1970604"/>
            <a:ext cx="353631" cy="354395"/>
            <a:chOff x="2280029" y="1970604"/>
            <a:chExt cx="353631" cy="354395"/>
          </a:xfrm>
        </p:grpSpPr>
        <p:sp>
          <p:nvSpPr>
            <p:cNvPr id="12411" name="Google Shape;12411;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64"/>
          <p:cNvGrpSpPr/>
          <p:nvPr/>
        </p:nvGrpSpPr>
        <p:grpSpPr>
          <a:xfrm>
            <a:off x="8065100" y="2000174"/>
            <a:ext cx="255086" cy="301685"/>
            <a:chOff x="8065100" y="2000174"/>
            <a:chExt cx="255086" cy="301685"/>
          </a:xfrm>
        </p:grpSpPr>
        <p:sp>
          <p:nvSpPr>
            <p:cNvPr id="12416" name="Google Shape;12416;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64"/>
          <p:cNvGrpSpPr/>
          <p:nvPr/>
        </p:nvGrpSpPr>
        <p:grpSpPr>
          <a:xfrm>
            <a:off x="6633705" y="1969108"/>
            <a:ext cx="249420" cy="363849"/>
            <a:chOff x="6633705" y="1969108"/>
            <a:chExt cx="249420" cy="363849"/>
          </a:xfrm>
        </p:grpSpPr>
        <p:sp>
          <p:nvSpPr>
            <p:cNvPr id="12421" name="Google Shape;12421;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64"/>
          <p:cNvGrpSpPr/>
          <p:nvPr/>
        </p:nvGrpSpPr>
        <p:grpSpPr>
          <a:xfrm>
            <a:off x="5211031" y="1969108"/>
            <a:ext cx="226661" cy="363467"/>
            <a:chOff x="5211031" y="1969108"/>
            <a:chExt cx="226661" cy="363467"/>
          </a:xfrm>
        </p:grpSpPr>
        <p:sp>
          <p:nvSpPr>
            <p:cNvPr id="12430" name="Google Shape;12430;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4"/>
          <p:cNvGrpSpPr/>
          <p:nvPr/>
        </p:nvGrpSpPr>
        <p:grpSpPr>
          <a:xfrm>
            <a:off x="3712952" y="1970604"/>
            <a:ext cx="354363" cy="354395"/>
            <a:chOff x="3712952" y="1970604"/>
            <a:chExt cx="354363" cy="354395"/>
          </a:xfrm>
        </p:grpSpPr>
        <p:sp>
          <p:nvSpPr>
            <p:cNvPr id="12433" name="Google Shape;12433;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4"/>
          <p:cNvGrpSpPr/>
          <p:nvPr/>
        </p:nvGrpSpPr>
        <p:grpSpPr>
          <a:xfrm>
            <a:off x="3235438" y="1970604"/>
            <a:ext cx="354363" cy="354745"/>
            <a:chOff x="3235438" y="1970604"/>
            <a:chExt cx="354363" cy="354745"/>
          </a:xfrm>
        </p:grpSpPr>
        <p:sp>
          <p:nvSpPr>
            <p:cNvPr id="12443" name="Google Shape;12443;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64"/>
          <p:cNvGrpSpPr/>
          <p:nvPr/>
        </p:nvGrpSpPr>
        <p:grpSpPr>
          <a:xfrm>
            <a:off x="1329585" y="1989925"/>
            <a:ext cx="341472" cy="335074"/>
            <a:chOff x="1329585" y="1989925"/>
            <a:chExt cx="341472" cy="335074"/>
          </a:xfrm>
        </p:grpSpPr>
        <p:sp>
          <p:nvSpPr>
            <p:cNvPr id="12457" name="Google Shape;12457;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64"/>
          <p:cNvGrpSpPr/>
          <p:nvPr/>
        </p:nvGrpSpPr>
        <p:grpSpPr>
          <a:xfrm>
            <a:off x="5591871" y="1989906"/>
            <a:ext cx="416649" cy="325597"/>
            <a:chOff x="5626763" y="2013829"/>
            <a:chExt cx="351722" cy="274788"/>
          </a:xfrm>
        </p:grpSpPr>
        <p:sp>
          <p:nvSpPr>
            <p:cNvPr id="12461" name="Google Shape;12461;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4"/>
          <p:cNvGrpSpPr/>
          <p:nvPr/>
        </p:nvGrpSpPr>
        <p:grpSpPr>
          <a:xfrm>
            <a:off x="7576605" y="1983877"/>
            <a:ext cx="276698" cy="333133"/>
            <a:chOff x="7576605" y="1983877"/>
            <a:chExt cx="276698" cy="333133"/>
          </a:xfrm>
        </p:grpSpPr>
        <p:sp>
          <p:nvSpPr>
            <p:cNvPr id="12472" name="Google Shape;12472;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64"/>
          <p:cNvGrpSpPr/>
          <p:nvPr/>
        </p:nvGrpSpPr>
        <p:grpSpPr>
          <a:xfrm>
            <a:off x="853568" y="1975538"/>
            <a:ext cx="337334" cy="353599"/>
            <a:chOff x="853568" y="1975538"/>
            <a:chExt cx="337334" cy="353599"/>
          </a:xfrm>
        </p:grpSpPr>
        <p:sp>
          <p:nvSpPr>
            <p:cNvPr id="12475" name="Google Shape;12475;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64"/>
          <p:cNvGrpSpPr/>
          <p:nvPr/>
        </p:nvGrpSpPr>
        <p:grpSpPr>
          <a:xfrm>
            <a:off x="2770052" y="2009628"/>
            <a:ext cx="327085" cy="277080"/>
            <a:chOff x="2770052" y="2009628"/>
            <a:chExt cx="327085" cy="277080"/>
          </a:xfrm>
        </p:grpSpPr>
        <p:sp>
          <p:nvSpPr>
            <p:cNvPr id="12480" name="Google Shape;12480;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2" name="Google Shape;12482;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3" name="Google Shape;12483;p64"/>
          <p:cNvGrpSpPr/>
          <p:nvPr/>
        </p:nvGrpSpPr>
        <p:grpSpPr>
          <a:xfrm>
            <a:off x="4195399" y="1970604"/>
            <a:ext cx="344878" cy="343573"/>
            <a:chOff x="4195399" y="1970604"/>
            <a:chExt cx="344878" cy="343573"/>
          </a:xfrm>
        </p:grpSpPr>
        <p:sp>
          <p:nvSpPr>
            <p:cNvPr id="12484" name="Google Shape;12484;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64"/>
          <p:cNvGrpSpPr/>
          <p:nvPr/>
        </p:nvGrpSpPr>
        <p:grpSpPr>
          <a:xfrm>
            <a:off x="4674791" y="1977447"/>
            <a:ext cx="344528" cy="344114"/>
            <a:chOff x="4674791" y="1977447"/>
            <a:chExt cx="344528" cy="344114"/>
          </a:xfrm>
        </p:grpSpPr>
        <p:sp>
          <p:nvSpPr>
            <p:cNvPr id="12489" name="Google Shape;12489;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5" name="Google Shape;12515;p64"/>
          <p:cNvGrpSpPr/>
          <p:nvPr/>
        </p:nvGrpSpPr>
        <p:grpSpPr>
          <a:xfrm>
            <a:off x="6083810" y="1547297"/>
            <a:ext cx="382819" cy="310788"/>
            <a:chOff x="6083810" y="1547297"/>
            <a:chExt cx="382819" cy="310788"/>
          </a:xfrm>
        </p:grpSpPr>
        <p:sp>
          <p:nvSpPr>
            <p:cNvPr id="12516" name="Google Shape;12516;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4"/>
          <p:cNvGrpSpPr/>
          <p:nvPr/>
        </p:nvGrpSpPr>
        <p:grpSpPr>
          <a:xfrm>
            <a:off x="6558300" y="1538193"/>
            <a:ext cx="382788" cy="328613"/>
            <a:chOff x="6558300" y="1538193"/>
            <a:chExt cx="382788" cy="328613"/>
          </a:xfrm>
        </p:grpSpPr>
        <p:sp>
          <p:nvSpPr>
            <p:cNvPr id="12535" name="Google Shape;12535;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4"/>
          <p:cNvGrpSpPr/>
          <p:nvPr/>
        </p:nvGrpSpPr>
        <p:grpSpPr>
          <a:xfrm>
            <a:off x="5194002" y="1511297"/>
            <a:ext cx="259605" cy="346024"/>
            <a:chOff x="5194002" y="1511297"/>
            <a:chExt cx="259605" cy="346024"/>
          </a:xfrm>
        </p:grpSpPr>
        <p:sp>
          <p:nvSpPr>
            <p:cNvPr id="12538" name="Google Shape;12538;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64"/>
          <p:cNvGrpSpPr/>
          <p:nvPr/>
        </p:nvGrpSpPr>
        <p:grpSpPr>
          <a:xfrm>
            <a:off x="1394741" y="1512061"/>
            <a:ext cx="252444" cy="351722"/>
            <a:chOff x="1394741" y="1512061"/>
            <a:chExt cx="252444" cy="351722"/>
          </a:xfrm>
        </p:grpSpPr>
        <p:sp>
          <p:nvSpPr>
            <p:cNvPr id="12543" name="Google Shape;12543;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64"/>
          <p:cNvGrpSpPr/>
          <p:nvPr/>
        </p:nvGrpSpPr>
        <p:grpSpPr>
          <a:xfrm>
            <a:off x="855096" y="1504485"/>
            <a:ext cx="380910" cy="339594"/>
            <a:chOff x="855096" y="1504485"/>
            <a:chExt cx="380910" cy="339594"/>
          </a:xfrm>
        </p:grpSpPr>
        <p:sp>
          <p:nvSpPr>
            <p:cNvPr id="12561" name="Google Shape;12561;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64"/>
          <p:cNvGrpSpPr/>
          <p:nvPr/>
        </p:nvGrpSpPr>
        <p:grpSpPr>
          <a:xfrm>
            <a:off x="1819576" y="1511679"/>
            <a:ext cx="352103" cy="352103"/>
            <a:chOff x="1819576" y="1511679"/>
            <a:chExt cx="352103" cy="352103"/>
          </a:xfrm>
        </p:grpSpPr>
        <p:sp>
          <p:nvSpPr>
            <p:cNvPr id="12567" name="Google Shape;12567;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64"/>
          <p:cNvGrpSpPr/>
          <p:nvPr/>
        </p:nvGrpSpPr>
        <p:grpSpPr>
          <a:xfrm>
            <a:off x="5621097" y="1500761"/>
            <a:ext cx="371424" cy="355446"/>
            <a:chOff x="5621097" y="1500761"/>
            <a:chExt cx="371424" cy="355446"/>
          </a:xfrm>
        </p:grpSpPr>
        <p:sp>
          <p:nvSpPr>
            <p:cNvPr id="12572" name="Google Shape;12572;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64"/>
          <p:cNvGrpSpPr/>
          <p:nvPr/>
        </p:nvGrpSpPr>
        <p:grpSpPr>
          <a:xfrm>
            <a:off x="4670239" y="1541599"/>
            <a:ext cx="359679" cy="321833"/>
            <a:chOff x="4670239" y="1541599"/>
            <a:chExt cx="359679" cy="321833"/>
          </a:xfrm>
        </p:grpSpPr>
        <p:sp>
          <p:nvSpPr>
            <p:cNvPr id="12575" name="Google Shape;12575;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64"/>
          <p:cNvGrpSpPr/>
          <p:nvPr/>
        </p:nvGrpSpPr>
        <p:grpSpPr>
          <a:xfrm>
            <a:off x="4212429" y="1502385"/>
            <a:ext cx="321037" cy="353822"/>
            <a:chOff x="4212429" y="1502385"/>
            <a:chExt cx="321037" cy="353822"/>
          </a:xfrm>
        </p:grpSpPr>
        <p:sp>
          <p:nvSpPr>
            <p:cNvPr id="12581" name="Google Shape;12581;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64"/>
          <p:cNvGrpSpPr/>
          <p:nvPr/>
        </p:nvGrpSpPr>
        <p:grpSpPr>
          <a:xfrm>
            <a:off x="2302788" y="1505981"/>
            <a:ext cx="336188" cy="335425"/>
            <a:chOff x="2302788" y="1505981"/>
            <a:chExt cx="336188" cy="335425"/>
          </a:xfrm>
        </p:grpSpPr>
        <p:sp>
          <p:nvSpPr>
            <p:cNvPr id="12586" name="Google Shape;12586;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64"/>
          <p:cNvGrpSpPr/>
          <p:nvPr/>
        </p:nvGrpSpPr>
        <p:grpSpPr>
          <a:xfrm>
            <a:off x="2780301" y="1521896"/>
            <a:ext cx="333133" cy="321037"/>
            <a:chOff x="2780301" y="1521896"/>
            <a:chExt cx="333133" cy="321037"/>
          </a:xfrm>
        </p:grpSpPr>
        <p:sp>
          <p:nvSpPr>
            <p:cNvPr id="12604" name="Google Shape;12604;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4" name="Google Shape;12624;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7" name="Google Shape;12627;p64"/>
          <p:cNvGrpSpPr/>
          <p:nvPr/>
        </p:nvGrpSpPr>
        <p:grpSpPr>
          <a:xfrm>
            <a:off x="3316159" y="1515085"/>
            <a:ext cx="211892" cy="339594"/>
            <a:chOff x="3316159" y="1515085"/>
            <a:chExt cx="211892" cy="339594"/>
          </a:xfrm>
        </p:grpSpPr>
        <p:sp>
          <p:nvSpPr>
            <p:cNvPr id="12628" name="Google Shape;12628;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64"/>
          <p:cNvGrpSpPr/>
          <p:nvPr/>
        </p:nvGrpSpPr>
        <p:grpSpPr>
          <a:xfrm>
            <a:off x="3716358" y="1544655"/>
            <a:ext cx="361971" cy="314958"/>
            <a:chOff x="3716358" y="1544655"/>
            <a:chExt cx="361971" cy="314958"/>
          </a:xfrm>
        </p:grpSpPr>
        <p:sp>
          <p:nvSpPr>
            <p:cNvPr id="12635" name="Google Shape;12635;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0" name="Google Shape;12640;p64"/>
            <p:cNvGrpSpPr/>
            <p:nvPr/>
          </p:nvGrpSpPr>
          <p:grpSpPr>
            <a:xfrm>
              <a:off x="3716358" y="1544655"/>
              <a:ext cx="361971" cy="314958"/>
              <a:chOff x="3716358" y="1544655"/>
              <a:chExt cx="361971" cy="314958"/>
            </a:xfrm>
          </p:grpSpPr>
          <p:sp>
            <p:nvSpPr>
              <p:cNvPr id="12641" name="Google Shape;12641;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6" name="Google Shape;12646;p64"/>
          <p:cNvGrpSpPr/>
          <p:nvPr/>
        </p:nvGrpSpPr>
        <p:grpSpPr>
          <a:xfrm>
            <a:off x="7011924" y="1557552"/>
            <a:ext cx="499533" cy="305136"/>
            <a:chOff x="7009649" y="1541981"/>
            <a:chExt cx="524940" cy="320655"/>
          </a:xfrm>
        </p:grpSpPr>
        <p:sp>
          <p:nvSpPr>
            <p:cNvPr id="12647" name="Google Shape;12647;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4"/>
          <p:cNvGrpSpPr/>
          <p:nvPr/>
        </p:nvGrpSpPr>
        <p:grpSpPr>
          <a:xfrm>
            <a:off x="8034034" y="1518109"/>
            <a:ext cx="282746" cy="340358"/>
            <a:chOff x="8034034" y="1518109"/>
            <a:chExt cx="282746" cy="340358"/>
          </a:xfrm>
        </p:grpSpPr>
        <p:sp>
          <p:nvSpPr>
            <p:cNvPr id="12656" name="Google Shape;12656;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64"/>
          <p:cNvGrpSpPr/>
          <p:nvPr/>
        </p:nvGrpSpPr>
        <p:grpSpPr>
          <a:xfrm>
            <a:off x="7582302" y="1499934"/>
            <a:ext cx="369133" cy="360411"/>
            <a:chOff x="7582302" y="1499934"/>
            <a:chExt cx="369133" cy="360411"/>
          </a:xfrm>
        </p:grpSpPr>
        <p:sp>
          <p:nvSpPr>
            <p:cNvPr id="12661" name="Google Shape;12661;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69"/>
        <p:cNvGrpSpPr/>
        <p:nvPr/>
      </p:nvGrpSpPr>
      <p:grpSpPr>
        <a:xfrm>
          <a:off x="0" y="0"/>
          <a:ext cx="0" cy="0"/>
          <a:chOff x="0" y="0"/>
          <a:chExt cx="0" cy="0"/>
        </a:xfrm>
      </p:grpSpPr>
      <p:pic>
        <p:nvPicPr>
          <p:cNvPr id="12670" name="Google Shape;12670;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0"/>
        <p:cNvGrpSpPr/>
        <p:nvPr/>
      </p:nvGrpSpPr>
      <p:grpSpPr>
        <a:xfrm>
          <a:off x="0" y="0"/>
          <a:ext cx="0" cy="0"/>
          <a:chOff x="0" y="0"/>
          <a:chExt cx="0" cy="0"/>
        </a:xfrm>
      </p:grpSpPr>
      <p:sp>
        <p:nvSpPr>
          <p:cNvPr id="151" name="Google Shape;151;p27"/>
          <p:cNvSpPr txBox="1">
            <a:spLocks noGrp="1"/>
          </p:cNvSpPr>
          <p:nvPr>
            <p:ph type="subTitle" idx="1"/>
          </p:nvPr>
        </p:nvSpPr>
        <p:spPr>
          <a:xfrm>
            <a:off x="1226225" y="736825"/>
            <a:ext cx="1573500" cy="7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THE TOPIC</a:t>
            </a:r>
            <a:endParaRPr/>
          </a:p>
        </p:txBody>
      </p:sp>
      <p:sp>
        <p:nvSpPr>
          <p:cNvPr id="152" name="Google Shape;152;p27"/>
          <p:cNvSpPr txBox="1">
            <a:spLocks noGrp="1"/>
          </p:cNvSpPr>
          <p:nvPr>
            <p:ph type="subTitle" idx="2"/>
          </p:nvPr>
        </p:nvSpPr>
        <p:spPr>
          <a:xfrm>
            <a:off x="1226225" y="1378122"/>
            <a:ext cx="1741800"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Here you could describe the topic of the section</a:t>
            </a:r>
            <a:endParaRPr dirty="0"/>
          </a:p>
        </p:txBody>
      </p:sp>
      <p:sp>
        <p:nvSpPr>
          <p:cNvPr id="153" name="Google Shape;153;p27"/>
          <p:cNvSpPr txBox="1">
            <a:spLocks noGrp="1"/>
          </p:cNvSpPr>
          <p:nvPr>
            <p:ph type="subTitle" idx="3"/>
          </p:nvPr>
        </p:nvSpPr>
        <p:spPr>
          <a:xfrm>
            <a:off x="3995696" y="736825"/>
            <a:ext cx="1573500" cy="7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IMPACT ON STOCK MKT.</a:t>
            </a:r>
            <a:endParaRPr/>
          </a:p>
        </p:txBody>
      </p:sp>
      <p:sp>
        <p:nvSpPr>
          <p:cNvPr id="154" name="Google Shape;154;p27"/>
          <p:cNvSpPr txBox="1">
            <a:spLocks noGrp="1"/>
          </p:cNvSpPr>
          <p:nvPr>
            <p:ph type="subTitle" idx="4"/>
          </p:nvPr>
        </p:nvSpPr>
        <p:spPr>
          <a:xfrm>
            <a:off x="3995696" y="1378122"/>
            <a:ext cx="1741800"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155" name="Google Shape;155;p27"/>
          <p:cNvSpPr txBox="1">
            <a:spLocks noGrp="1"/>
          </p:cNvSpPr>
          <p:nvPr>
            <p:ph type="subTitle" idx="5"/>
          </p:nvPr>
        </p:nvSpPr>
        <p:spPr>
          <a:xfrm>
            <a:off x="6765167" y="736825"/>
            <a:ext cx="1573500" cy="7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IMPACT ON AIRLINES</a:t>
            </a:r>
            <a:endParaRPr/>
          </a:p>
        </p:txBody>
      </p:sp>
      <p:sp>
        <p:nvSpPr>
          <p:cNvPr id="156" name="Google Shape;156;p27"/>
          <p:cNvSpPr txBox="1">
            <a:spLocks noGrp="1"/>
          </p:cNvSpPr>
          <p:nvPr>
            <p:ph type="subTitle" idx="6"/>
          </p:nvPr>
        </p:nvSpPr>
        <p:spPr>
          <a:xfrm>
            <a:off x="6765167" y="1378122"/>
            <a:ext cx="1741800"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157" name="Google Shape;157;p27"/>
          <p:cNvSpPr txBox="1">
            <a:spLocks noGrp="1"/>
          </p:cNvSpPr>
          <p:nvPr>
            <p:ph type="subTitle" idx="7"/>
          </p:nvPr>
        </p:nvSpPr>
        <p:spPr>
          <a:xfrm>
            <a:off x="1226225" y="2985550"/>
            <a:ext cx="1573500" cy="7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GLOBAL EXPENSES</a:t>
            </a:r>
            <a:endParaRPr/>
          </a:p>
        </p:txBody>
      </p:sp>
      <p:sp>
        <p:nvSpPr>
          <p:cNvPr id="158" name="Google Shape;158;p27"/>
          <p:cNvSpPr txBox="1">
            <a:spLocks noGrp="1"/>
          </p:cNvSpPr>
          <p:nvPr>
            <p:ph type="subTitle" idx="8"/>
          </p:nvPr>
        </p:nvSpPr>
        <p:spPr>
          <a:xfrm>
            <a:off x="1226225" y="3626849"/>
            <a:ext cx="1741800"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159" name="Google Shape;159;p27"/>
          <p:cNvSpPr txBox="1">
            <a:spLocks noGrp="1"/>
          </p:cNvSpPr>
          <p:nvPr>
            <p:ph type="subTitle" idx="9"/>
          </p:nvPr>
        </p:nvSpPr>
        <p:spPr>
          <a:xfrm>
            <a:off x="3995696" y="2985550"/>
            <a:ext cx="1573500" cy="7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IMPACT ON OIL PRICES</a:t>
            </a:r>
            <a:endParaRPr/>
          </a:p>
        </p:txBody>
      </p:sp>
      <p:sp>
        <p:nvSpPr>
          <p:cNvPr id="160" name="Google Shape;160;p27"/>
          <p:cNvSpPr txBox="1">
            <a:spLocks noGrp="1"/>
          </p:cNvSpPr>
          <p:nvPr>
            <p:ph type="subTitle" idx="13"/>
          </p:nvPr>
        </p:nvSpPr>
        <p:spPr>
          <a:xfrm>
            <a:off x="3995696" y="3626849"/>
            <a:ext cx="1741800"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161" name="Google Shape;161;p27"/>
          <p:cNvSpPr txBox="1">
            <a:spLocks noGrp="1"/>
          </p:cNvSpPr>
          <p:nvPr>
            <p:ph type="subTitle" idx="14"/>
          </p:nvPr>
        </p:nvSpPr>
        <p:spPr>
          <a:xfrm>
            <a:off x="6765167" y="2985550"/>
            <a:ext cx="1573500" cy="7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ADDITIONAL FACTS</a:t>
            </a:r>
            <a:endParaRPr/>
          </a:p>
        </p:txBody>
      </p:sp>
      <p:sp>
        <p:nvSpPr>
          <p:cNvPr id="162" name="Google Shape;162;p27"/>
          <p:cNvSpPr txBox="1">
            <a:spLocks noGrp="1"/>
          </p:cNvSpPr>
          <p:nvPr>
            <p:ph type="subTitle" idx="15"/>
          </p:nvPr>
        </p:nvSpPr>
        <p:spPr>
          <a:xfrm>
            <a:off x="6765167" y="3626849"/>
            <a:ext cx="1741800"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grpSp>
        <p:nvGrpSpPr>
          <p:cNvPr id="163" name="Google Shape;163;p27"/>
          <p:cNvGrpSpPr/>
          <p:nvPr/>
        </p:nvGrpSpPr>
        <p:grpSpPr>
          <a:xfrm>
            <a:off x="638650" y="719275"/>
            <a:ext cx="6126700" cy="2830126"/>
            <a:chOff x="562450" y="719275"/>
            <a:chExt cx="6126700" cy="2830126"/>
          </a:xfrm>
        </p:grpSpPr>
        <p:sp>
          <p:nvSpPr>
            <p:cNvPr id="164" name="Google Shape;164;p27"/>
            <p:cNvSpPr/>
            <p:nvPr/>
          </p:nvSpPr>
          <p:spPr>
            <a:xfrm>
              <a:off x="562450" y="719275"/>
              <a:ext cx="587400" cy="58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7"/>
            <p:cNvSpPr/>
            <p:nvPr/>
          </p:nvSpPr>
          <p:spPr>
            <a:xfrm>
              <a:off x="3332100" y="719275"/>
              <a:ext cx="587400" cy="58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7"/>
            <p:cNvSpPr/>
            <p:nvPr/>
          </p:nvSpPr>
          <p:spPr>
            <a:xfrm>
              <a:off x="6101750" y="719275"/>
              <a:ext cx="587400" cy="58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7"/>
            <p:cNvSpPr/>
            <p:nvPr/>
          </p:nvSpPr>
          <p:spPr>
            <a:xfrm>
              <a:off x="562450" y="2961701"/>
              <a:ext cx="587400" cy="58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7"/>
            <p:cNvSpPr/>
            <p:nvPr/>
          </p:nvSpPr>
          <p:spPr>
            <a:xfrm>
              <a:off x="3332100" y="2961701"/>
              <a:ext cx="587400" cy="58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7"/>
            <p:cNvSpPr/>
            <p:nvPr/>
          </p:nvSpPr>
          <p:spPr>
            <a:xfrm>
              <a:off x="6101750" y="2961701"/>
              <a:ext cx="587400" cy="58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1"/>
          <p:cNvPicPr preferRelativeResize="0"/>
          <p:nvPr/>
        </p:nvPicPr>
        <p:blipFill rotWithShape="1">
          <a:blip r:embed="rId3">
            <a:alphaModFix/>
          </a:blip>
          <a:srcRect l="337" t="41911" r="337" b="16800"/>
          <a:stretch/>
        </p:blipFill>
        <p:spPr>
          <a:xfrm>
            <a:off x="50" y="968175"/>
            <a:ext cx="9143952" cy="2138200"/>
          </a:xfrm>
          <a:prstGeom prst="rect">
            <a:avLst/>
          </a:prstGeom>
          <a:noFill/>
          <a:ln>
            <a:noFill/>
          </a:ln>
        </p:spPr>
      </p:pic>
      <p:sp>
        <p:nvSpPr>
          <p:cNvPr id="202" name="Google Shape;202;p31"/>
          <p:cNvSpPr txBox="1">
            <a:spLocks noGrp="1"/>
          </p:cNvSpPr>
          <p:nvPr>
            <p:ph type="ctrTitle"/>
          </p:nvPr>
        </p:nvSpPr>
        <p:spPr>
          <a:xfrm>
            <a:off x="173315" y="390375"/>
            <a:ext cx="8797369"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IMPACTO DE LA CRISIS HIPOTECARIA EN LOS MERCADOS FINANCIEROS</a:t>
            </a:r>
            <a:endParaRPr sz="3200" b="0" dirty="0">
              <a:solidFill>
                <a:schemeClr val="lt1"/>
              </a:solidFill>
            </a:endParaRPr>
          </a:p>
        </p:txBody>
      </p:sp>
      <p:sp>
        <p:nvSpPr>
          <p:cNvPr id="203" name="Google Shape;203;p31"/>
          <p:cNvSpPr txBox="1">
            <a:spLocks noGrp="1"/>
          </p:cNvSpPr>
          <p:nvPr>
            <p:ph type="subTitle" idx="4"/>
          </p:nvPr>
        </p:nvSpPr>
        <p:spPr>
          <a:xfrm>
            <a:off x="3511369"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a:t>
            </a:r>
            <a:r>
              <a:rPr lang="en" dirty="0"/>
              <a:t> índice estadounidense se desplomó un 49% desde 1.550 puntos hasta 800 puntos</a:t>
            </a:r>
            <a:endParaRPr dirty="0"/>
          </a:p>
        </p:txBody>
      </p:sp>
      <p:sp>
        <p:nvSpPr>
          <p:cNvPr id="204" name="Google Shape;204;p31"/>
          <p:cNvSpPr txBox="1">
            <a:spLocks noGrp="1"/>
          </p:cNvSpPr>
          <p:nvPr>
            <p:ph type="subTitle" idx="6"/>
          </p:nvPr>
        </p:nvSpPr>
        <p:spPr>
          <a:xfrm>
            <a:off x="6309500"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t>El índice japonés se desplomó un 31% desde 18.100 puntos hasta 12.500 puntos</a:t>
            </a:r>
            <a:endParaRPr dirty="0"/>
          </a:p>
        </p:txBody>
      </p:sp>
      <p:sp>
        <p:nvSpPr>
          <p:cNvPr id="205" name="Google Shape;205;p31"/>
          <p:cNvSpPr txBox="1">
            <a:spLocks noGrp="1"/>
          </p:cNvSpPr>
          <p:nvPr>
            <p:ph type="subTitle" idx="2"/>
          </p:nvPr>
        </p:nvSpPr>
        <p:spPr>
          <a:xfrm>
            <a:off x="713225" y="3478925"/>
            <a:ext cx="2121300" cy="11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El índice alemán se desplomó un 55% desde 6.550 puntos hasta 3.600 puntos</a:t>
            </a:r>
            <a:endParaRPr dirty="0"/>
          </a:p>
        </p:txBody>
      </p:sp>
      <p:sp>
        <p:nvSpPr>
          <p:cNvPr id="206" name="Google Shape;206;p31"/>
          <p:cNvSpPr/>
          <p:nvPr/>
        </p:nvSpPr>
        <p:spPr>
          <a:xfrm>
            <a:off x="1581875"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4380019"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7178150" y="2902525"/>
            <a:ext cx="384000" cy="38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txBox="1">
            <a:spLocks noGrp="1"/>
          </p:cNvSpPr>
          <p:nvPr>
            <p:ph type="subTitle" idx="1"/>
          </p:nvPr>
        </p:nvSpPr>
        <p:spPr>
          <a:xfrm>
            <a:off x="1078325"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DAX 30</a:t>
            </a:r>
            <a:endParaRPr dirty="0"/>
          </a:p>
        </p:txBody>
      </p:sp>
      <p:sp>
        <p:nvSpPr>
          <p:cNvPr id="210" name="Google Shape;210;p31"/>
          <p:cNvSpPr txBox="1">
            <a:spLocks noGrp="1"/>
          </p:cNvSpPr>
          <p:nvPr>
            <p:ph type="subTitle" idx="3"/>
          </p:nvPr>
        </p:nvSpPr>
        <p:spPr>
          <a:xfrm>
            <a:off x="3876469"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S&amp;P 500</a:t>
            </a:r>
            <a:endParaRPr dirty="0"/>
          </a:p>
        </p:txBody>
      </p:sp>
      <p:sp>
        <p:nvSpPr>
          <p:cNvPr id="211" name="Google Shape;211;p31"/>
          <p:cNvSpPr txBox="1">
            <a:spLocks noGrp="1"/>
          </p:cNvSpPr>
          <p:nvPr>
            <p:ph type="subTitle" idx="5"/>
          </p:nvPr>
        </p:nvSpPr>
        <p:spPr>
          <a:xfrm>
            <a:off x="6674600" y="2146275"/>
            <a:ext cx="1391100" cy="5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NIKKEI 225</a:t>
            </a:r>
            <a:endParaRPr dirty="0"/>
          </a:p>
        </p:txBody>
      </p:sp>
    </p:spTree>
    <p:extLst>
      <p:ext uri="{BB962C8B-B14F-4D97-AF65-F5344CB8AC3E}">
        <p14:creationId xmlns:p14="http://schemas.microsoft.com/office/powerpoint/2010/main" val="9336452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98E0E-098F-48E0-A17C-D42EC8D38B6A}"/>
              </a:ext>
            </a:extLst>
          </p:cNvPr>
          <p:cNvSpPr>
            <a:spLocks noGrp="1"/>
          </p:cNvSpPr>
          <p:nvPr>
            <p:ph type="ctrTitle"/>
          </p:nvPr>
        </p:nvSpPr>
        <p:spPr>
          <a:xfrm>
            <a:off x="2221021" y="0"/>
            <a:ext cx="4701958" cy="500063"/>
          </a:xfrm>
        </p:spPr>
        <p:txBody>
          <a:bodyPr/>
          <a:lstStyle/>
          <a:p>
            <a:r>
              <a:rPr lang="es-ES" sz="2800" dirty="0"/>
              <a:t>EURO FRENTE A PRINCIPALES MONEDAS</a:t>
            </a:r>
          </a:p>
        </p:txBody>
      </p:sp>
    </p:spTree>
    <p:extLst>
      <p:ext uri="{BB962C8B-B14F-4D97-AF65-F5344CB8AC3E}">
        <p14:creationId xmlns:p14="http://schemas.microsoft.com/office/powerpoint/2010/main" val="13150224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Gráfico&#10;&#10;Descripción generada automáticamente">
            <a:extLst>
              <a:ext uri="{FF2B5EF4-FFF2-40B4-BE49-F238E27FC236}">
                <a16:creationId xmlns:a16="http://schemas.microsoft.com/office/drawing/2014/main" id="{6BE248B3-415B-4F2F-AC16-9DBA8CF74B4C}"/>
              </a:ext>
            </a:extLst>
          </p:cNvPr>
          <p:cNvPicPr>
            <a:picLocks noChangeAspect="1"/>
          </p:cNvPicPr>
          <p:nvPr/>
        </p:nvPicPr>
        <p:blipFill rotWithShape="1">
          <a:blip r:embed="rId2"/>
          <a:srcRect l="9780" t="9714" r="14706" b="7274"/>
          <a:stretch/>
        </p:blipFill>
        <p:spPr>
          <a:xfrm>
            <a:off x="-1756" y="1"/>
            <a:ext cx="9145756" cy="5143500"/>
          </a:xfrm>
          <a:prstGeom prst="rect">
            <a:avLst/>
          </a:prstGeom>
        </p:spPr>
      </p:pic>
      <p:sp>
        <p:nvSpPr>
          <p:cNvPr id="10" name="Título 1">
            <a:extLst>
              <a:ext uri="{FF2B5EF4-FFF2-40B4-BE49-F238E27FC236}">
                <a16:creationId xmlns:a16="http://schemas.microsoft.com/office/drawing/2014/main" id="{CC4C774D-41F7-4C1D-8974-2884E8363068}"/>
              </a:ext>
            </a:extLst>
          </p:cNvPr>
          <p:cNvSpPr>
            <a:spLocks noGrp="1"/>
          </p:cNvSpPr>
          <p:nvPr>
            <p:ph type="ctrTitle"/>
          </p:nvPr>
        </p:nvSpPr>
        <p:spPr>
          <a:xfrm>
            <a:off x="442913" y="0"/>
            <a:ext cx="7079456" cy="500063"/>
          </a:xfrm>
        </p:spPr>
        <p:txBody>
          <a:bodyPr/>
          <a:lstStyle/>
          <a:p>
            <a:r>
              <a:rPr lang="es-ES" sz="2800" dirty="0"/>
              <a:t>CORRELACIÓN CON PPALES MONEDAS EN LA CRISIS HIPOTECARIA</a:t>
            </a:r>
          </a:p>
        </p:txBody>
      </p:sp>
    </p:spTree>
    <p:extLst>
      <p:ext uri="{BB962C8B-B14F-4D97-AF65-F5344CB8AC3E}">
        <p14:creationId xmlns:p14="http://schemas.microsoft.com/office/powerpoint/2010/main" val="309329147"/>
      </p:ext>
    </p:extLst>
  </p:cSld>
  <p:clrMapOvr>
    <a:masterClrMapping/>
  </p:clrMapOvr>
</p:sld>
</file>

<file path=ppt/theme/theme1.xml><?xml version="1.0" encoding="utf-8"?>
<a:theme xmlns:a="http://schemas.openxmlformats.org/drawingml/2006/main" name="Economic Impact of Coronavirus by Slidesgo">
  <a:themeElements>
    <a:clrScheme name="Simple Light">
      <a:dk1>
        <a:srgbClr val="FCFCFC"/>
      </a:dk1>
      <a:lt1>
        <a:srgbClr val="112349"/>
      </a:lt1>
      <a:dk2>
        <a:srgbClr val="253B61"/>
      </a:dk2>
      <a:lt2>
        <a:srgbClr val="EF4349"/>
      </a:lt2>
      <a:accent1>
        <a:srgbClr val="F3797E"/>
      </a:accent1>
      <a:accent2>
        <a:srgbClr val="FCFCFC"/>
      </a:accent2>
      <a:accent3>
        <a:srgbClr val="F3797E"/>
      </a:accent3>
      <a:accent4>
        <a:srgbClr val="EF4349"/>
      </a:accent4>
      <a:accent5>
        <a:srgbClr val="253B61"/>
      </a:accent5>
      <a:accent6>
        <a:srgbClr val="112349"/>
      </a:accent6>
      <a:hlink>
        <a:srgbClr val="FCFC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857</TotalTime>
  <Words>1977</Words>
  <Application>Microsoft Office PowerPoint</Application>
  <PresentationFormat>Presentación en pantalla (16:9)</PresentationFormat>
  <Paragraphs>365</Paragraphs>
  <Slides>63</Slides>
  <Notes>53</Notes>
  <HiddenSlides>0</HiddenSlides>
  <MMClips>0</MMClips>
  <ScaleCrop>false</ScaleCrop>
  <HeadingPairs>
    <vt:vector size="6" baseType="variant">
      <vt:variant>
        <vt:lpstr>Fuentes usadas</vt:lpstr>
      </vt:variant>
      <vt:variant>
        <vt:i4>14</vt:i4>
      </vt:variant>
      <vt:variant>
        <vt:lpstr>Tema</vt:lpstr>
      </vt:variant>
      <vt:variant>
        <vt:i4>2</vt:i4>
      </vt:variant>
      <vt:variant>
        <vt:lpstr>Títulos de diapositiva</vt:lpstr>
      </vt:variant>
      <vt:variant>
        <vt:i4>63</vt:i4>
      </vt:variant>
    </vt:vector>
  </HeadingPairs>
  <TitlesOfParts>
    <vt:vector size="79" baseType="lpstr">
      <vt:lpstr>Calibri</vt:lpstr>
      <vt:lpstr>Fjalla One</vt:lpstr>
      <vt:lpstr>verdana</vt:lpstr>
      <vt:lpstr>Arial</vt:lpstr>
      <vt:lpstr>Roboto Medium</vt:lpstr>
      <vt:lpstr>Josefin Sans</vt:lpstr>
      <vt:lpstr>Spartan</vt:lpstr>
      <vt:lpstr>Josefin Slab</vt:lpstr>
      <vt:lpstr>Proxima Nova</vt:lpstr>
      <vt:lpstr>Amatic SC</vt:lpstr>
      <vt:lpstr>Proxima Nova Semibold</vt:lpstr>
      <vt:lpstr>Spartan Thin</vt:lpstr>
      <vt:lpstr>Bebas Neue</vt:lpstr>
      <vt:lpstr>Staatliches</vt:lpstr>
      <vt:lpstr>Economic Impact of Coronavirus by Slidesgo</vt:lpstr>
      <vt:lpstr>Slidesgo Final Pages</vt:lpstr>
      <vt:lpstr>Euro y crisis</vt:lpstr>
      <vt:lpstr>¿qué se va a exponer?</vt:lpstr>
      <vt:lpstr>ASPECTOS TÉCNICOS</vt:lpstr>
      <vt:lpstr>Presentación de PowerPoint</vt:lpstr>
      <vt:lpstr>CRISIS HIPOTECARIA (2007 – 2008)</vt:lpstr>
      <vt:lpstr>— GARY WEISS, PERIODISTA ESTADOUNIDENSE</vt:lpstr>
      <vt:lpstr>IMPACTO DE LA CRISIS HIPOTECARIA EN LOS MERCADOS FINANCIEROS</vt:lpstr>
      <vt:lpstr>EURO FRENTE A PRINCIPALES MONEDAS</vt:lpstr>
      <vt:lpstr>CORRELACIÓN CON PPALES MONEDAS EN LA CRISIS HIPOTECARIA</vt:lpstr>
      <vt:lpstr>CONCLUSIONES</vt:lpstr>
      <vt:lpstr>CRISIS DE DEUDA EUROPEA (2012)</vt:lpstr>
      <vt:lpstr>— MARIO DRAGHI, ex-presidente del bce</vt:lpstr>
      <vt:lpstr>IMPACTO DE LA CRISIS DE DEUDA EUROPEA EN LOS MERCADOS FINANCIEROS</vt:lpstr>
      <vt:lpstr>EURO FRENTE A PRINCIPALES MONEDAS</vt:lpstr>
      <vt:lpstr>CORRELACIÓN CON PPALES MONEDAS EN LA Crisis de deuda</vt:lpstr>
      <vt:lpstr>CONCLUSIONES</vt:lpstr>
      <vt:lpstr>CORRALITO EN CHIPRE (2013)</vt:lpstr>
      <vt:lpstr>— NICOS ANASTASIADIS, PRESIDENTE DE CHIPRE</vt:lpstr>
      <vt:lpstr>IMPACTO DEL CORRALITO EN LOS MERCADOS FINANCIEROS</vt:lpstr>
      <vt:lpstr>EURO FRENTE A PRINCIPALES MONEDAS</vt:lpstr>
      <vt:lpstr>CORRELACIÓN CON PPALES MONEDAS EN el corralito</vt:lpstr>
      <vt:lpstr>CONCLUSIONES</vt:lpstr>
      <vt:lpstr>COVID-19</vt:lpstr>
      <vt:lpstr>— Tom Orlik, ECONOMISTA EN BLOOMBERG</vt:lpstr>
      <vt:lpstr>IMPACTO DEL CORONAVIRUS EN LOS MERCADOS FINANCIEROS</vt:lpstr>
      <vt:lpstr>EURO FRENTE A PRINCIPALES MONEDAS</vt:lpstr>
      <vt:lpstr>CORRELACIÓN CON PPALES MONEDAS durante la pandemia </vt:lpstr>
      <vt:lpstr>CONCLUSIONES</vt:lpstr>
      <vt:lpstr>IMPACT OF CORONAVIRUS ON THE STOCK MARKET</vt:lpstr>
      <vt:lpstr>Presentación de PowerPoint</vt:lpstr>
      <vt:lpstr>OECD’s FORECAST OF covid-19</vt:lpstr>
      <vt:lpstr>FLIGHTS FROM USA TO OTHER REGIONS</vt:lpstr>
      <vt:lpstr>FLIGHTS FROM USA TO OTHER REGIONS</vt:lpstr>
      <vt:lpstr>Impact OF COVID-19 ON THE TECH INDUSTRY</vt:lpstr>
      <vt:lpstr>COUNTRIES WITH THE HIGHEST RECESSION CAUSED BY covid-19</vt:lpstr>
      <vt:lpstr>ACCORDING TO OECD, THIS VIRUS PRESENTS THE “HIGHEST THREAT TO GLOBAL ECONOMY SINCE THE FINANCIAL CRISIS OF 2007-08”</vt:lpstr>
      <vt:lpstr>$48.6 per gram</vt:lpstr>
      <vt:lpstr>$11.3b</vt:lpstr>
      <vt:lpstr>GLOBAL EXPENSES DUE TO CORONAVIRUS</vt:lpstr>
      <vt:lpstr>WTI Crude Oil Prices</vt:lpstr>
      <vt:lpstr>WTI Crude Oil Prices</vt:lpstr>
      <vt:lpstr>WE ARE VERY CLOSE TO A NEW GLOBAL RECESSION</vt:lpstr>
      <vt:lpstr>Telecommuting has become the norm for most companies Some distilleries are using alcohol for making hand sanitizers Some clothing companies have switched to manufacturing face masks in order to ease local or national face mask shortage Many markets aren’t being able to sell all the fish because their main customers (restaurants) don’t need them, as they’re closed Hotel owners are offering their rooms to hospitals as additional rooms for infected people with COVID-19 Streaming platforms have decided to slightly decrease their video quality in response to an increased demand (due to home isolation) to ensure that videos can play properly</vt:lpstr>
      <vt:lpstr>THANKS!</vt:lpstr>
      <vt:lpstr>ALTERNATIVE RESOURCES</vt:lpstr>
      <vt:lpstr>RESOURCES</vt:lpstr>
      <vt:lpstr>Instructions for use</vt:lpstr>
      <vt:lpstr>Fonts &amp; colors used</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Euro y crisis</dc:title>
  <cp:lastModifiedBy>JOSE SERRAT TORRES</cp:lastModifiedBy>
  <cp:revision>39</cp:revision>
  <dcterms:modified xsi:type="dcterms:W3CDTF">2021-03-10T23:33:23Z</dcterms:modified>
</cp:coreProperties>
</file>